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8"/>
  </p:notesMasterIdLst>
  <p:sldIdLst>
    <p:sldId id="256" r:id="rId3"/>
    <p:sldId id="257" r:id="rId4"/>
    <p:sldId id="258" r:id="rId5"/>
    <p:sldId id="259" r:id="rId6"/>
    <p:sldId id="30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308" r:id="rId42"/>
    <p:sldId id="296" r:id="rId43"/>
    <p:sldId id="297" r:id="rId44"/>
    <p:sldId id="298" r:id="rId45"/>
    <p:sldId id="299" r:id="rId46"/>
    <p:sldId id="30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8118"/>
  </p:normalViewPr>
  <p:slideViewPr>
    <p:cSldViewPr snapToGrid="0" snapToObjects="1">
      <p:cViewPr varScale="1">
        <p:scale>
          <a:sx n="82" d="100"/>
          <a:sy n="82" d="100"/>
        </p:scale>
        <p:origin x="16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2DBF3-B724-6E48-9DFA-0945597C5750}" type="datetimeFigureOut">
              <a:rPr lang="en-US" smtClean="0"/>
              <a:t>3/31/20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435C7-B4BA-4D4F-B913-3FDD0C8C72AB}" type="slidenum">
              <a:rPr lang="en-US" smtClean="0"/>
              <a:t>‹#›</a:t>
            </a:fld>
            <a:endParaRPr lang="en-US"/>
          </a:p>
        </p:txBody>
      </p:sp>
    </p:spTree>
    <p:extLst>
      <p:ext uri="{BB962C8B-B14F-4D97-AF65-F5344CB8AC3E}">
        <p14:creationId xmlns:p14="http://schemas.microsoft.com/office/powerpoint/2010/main" val="21766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a-IN" sz="1200" kern="1200" dirty="0">
                <a:solidFill>
                  <a:schemeClr val="tx1"/>
                </a:solidFill>
                <a:effectLst/>
                <a:latin typeface="+mn-lt"/>
                <a:ea typeface="+mn-ea"/>
                <a:cs typeface="+mn-cs"/>
              </a:rPr>
              <a:t>1) ਉਹ ਕੋਵਿਡ-19 ਨਾਲ ਨਜਿੱਠਣ ਵਿੱਚ ਮਦਦ ਕਰਨ ਵਿੱਚ ਕੀ ਭੂਮਿਕਾ ਨਿਭਾਏਗੀ।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a:t>
            </a:r>
            <a:r>
              <a:rPr lang="pa-IN" sz="1200" kern="1200" dirty="0">
                <a:solidFill>
                  <a:schemeClr val="tx1"/>
                </a:solidFill>
                <a:effectLst/>
                <a:latin typeface="+mn-lt"/>
                <a:ea typeface="+mn-ea"/>
                <a:cs typeface="+mn-cs"/>
              </a:rPr>
              <a:t>) ਉਹ ਕੀ ਜਾਣਕਾਰੀ ਹੈ ਜਿਸਦੀ ਭਾਈਚਾਰੇ ਨੂੰ ਆਪਣੇ ਆਪ ਨੂੰ ਸੁਰੱਖਿਅਤ ਰੱਖਣ ਲਈ ਲੋੜ ਹੈ ਅਤੇ ਐਫ ਐਲ ਡਬਲਿਊ ਭਾਈਚਾਰੇ ਨੂੰ ਇਹ ਜਾਣਕਾਰੀ ਕਿਵੇਂ ਦਿੰਦੀ ਹੈ।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a:t>
            </a:r>
            <a:r>
              <a:rPr lang="pa-IN" sz="1200" kern="1200" dirty="0">
                <a:solidFill>
                  <a:schemeClr val="tx1"/>
                </a:solidFill>
                <a:effectLst/>
                <a:latin typeface="+mn-lt"/>
                <a:ea typeface="+mn-ea"/>
                <a:cs typeface="+mn-cs"/>
              </a:rPr>
              <a:t>) ਸਮੂਹਕ ਨਿਗਰਾਨੀ ਕੀ ਹੈ ਅਤੇ ਸਮੂਹਕ ਨਿਗਰਾਨੀ ਦਾ ਸੰਚਾਲਨ ਕਿਵੇਂ ਕਰਨਾ ਹੈ, ਉਹ ਵਿਅਕਤੀ ਕਿਹੜਾ ਹੈ ਜੋ  ਸੰਕੇਤ ਅਤੇ ਲੱਛਣ ਦਿਖਾ ਰਿਹਾ ਹੈ ਅਤੇ ਉਹ ਕਿਹੜਾ ਹੈ ਜੋ ਸੰਕ੍ਰਮਿਤ ਹੈ ਪਰ ਇੰਫੈਕਸ਼ਨ ਦੇ ਸੰਕੇਤ ਨਹੀਂ ਦਿਖਾ ਰਿਹਾ।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a:t>
            </a:r>
            <a:r>
              <a:rPr lang="pa-IN" sz="1200" kern="1200" dirty="0">
                <a:solidFill>
                  <a:schemeClr val="tx1"/>
                </a:solidFill>
                <a:effectLst/>
                <a:latin typeface="+mn-lt"/>
                <a:ea typeface="+mn-ea"/>
                <a:cs typeface="+mn-cs"/>
              </a:rPr>
              <a:t>) ਕਲੰਕ ਕੀ ਹੈ ਅਤੇ ਕਲੰਕਿਤ ਕਿਉਂ ਕੀਤਾ ਜਾਂਦਾ ਹੈ ਅਤੇ ਕਿਵੇਂ ਮਦਦ ਕਰਨੀ ਹੈ</a:t>
            </a:r>
            <a:endParaRPr lang="en-IN" sz="1200" kern="1200" dirty="0">
              <a:solidFill>
                <a:schemeClr val="tx1"/>
              </a:solidFill>
              <a:effectLst/>
              <a:latin typeface="+mn-lt"/>
              <a:ea typeface="+mn-ea"/>
              <a:cs typeface="+mn-cs"/>
            </a:endParaRPr>
          </a:p>
          <a:p>
            <a:r>
              <a:rPr lang="pa-IN" sz="1200" kern="1200" dirty="0">
                <a:solidFill>
                  <a:schemeClr val="tx1"/>
                </a:solidFill>
                <a:effectLst/>
                <a:latin typeface="+mn-lt"/>
                <a:ea typeface="+mn-ea"/>
                <a:cs typeface="+mn-cs"/>
              </a:rPr>
              <a:t>5) ਘਰ ਵਿੱਚ ਏਕਾਂਤਵਾਸ ਦੌਰਾਨ ਲੋਕਾਂ ਦੀ ਕਿਵੇਂ ਮਦਦ ਕਰਨੀ ਹੈ, ਪਰਿਵਾਰ ਵਾਲਿਆਂ ਨੂੰ ਕੀ ਸੰਭਾਲ ਕਰਨੀ ਚਾਹੀਦੀ ਹੈ। </a:t>
            </a:r>
            <a:endParaRPr lang="en-IN" sz="1200" kern="1200" dirty="0">
              <a:solidFill>
                <a:schemeClr val="tx1"/>
              </a:solidFill>
              <a:effectLst/>
              <a:latin typeface="+mn-lt"/>
              <a:ea typeface="+mn-ea"/>
              <a:cs typeface="+mn-cs"/>
            </a:endParaRPr>
          </a:p>
          <a:p>
            <a:r>
              <a:rPr lang="pa-IN" sz="1200" kern="1200" dirty="0">
                <a:solidFill>
                  <a:schemeClr val="tx1"/>
                </a:solidFill>
                <a:effectLst/>
                <a:latin typeface="+mn-lt"/>
                <a:ea typeface="+mn-ea"/>
                <a:cs typeface="+mn-cs"/>
              </a:rPr>
              <a:t>6) ਐਫ ਐਲ ਡਬਲਿਊਜ਼ ਦੀ ਸੁਰੱਖਿਆ </a:t>
            </a:r>
            <a:endParaRPr lang="en-US" dirty="0"/>
          </a:p>
        </p:txBody>
      </p:sp>
      <p:sp>
        <p:nvSpPr>
          <p:cNvPr id="4" name="Slide Number Placeholder 3"/>
          <p:cNvSpPr>
            <a:spLocks noGrp="1"/>
          </p:cNvSpPr>
          <p:nvPr>
            <p:ph type="sldNum" sz="quarter" idx="5"/>
          </p:nvPr>
        </p:nvSpPr>
        <p:spPr/>
        <p:txBody>
          <a:bodyPr/>
          <a:lstStyle/>
          <a:p>
            <a:fld id="{AD2435C7-B4BA-4D4F-B913-3FDD0C8C72AB}" type="slidenum">
              <a:rPr lang="en-US" smtClean="0"/>
              <a:t>2</a:t>
            </a:fld>
            <a:endParaRPr lang="en-US"/>
          </a:p>
        </p:txBody>
      </p:sp>
    </p:spTree>
    <p:extLst>
      <p:ext uri="{BB962C8B-B14F-4D97-AF65-F5344CB8AC3E}">
        <p14:creationId xmlns:p14="http://schemas.microsoft.com/office/powerpoint/2010/main" val="753919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a-IN" sz="1200" kern="1200" dirty="0">
                <a:solidFill>
                  <a:schemeClr val="tx1"/>
                </a:solidFill>
                <a:effectLst/>
                <a:latin typeface="+mn-lt"/>
                <a:ea typeface="+mn-ea"/>
                <a:cs typeface="+mn-cs"/>
              </a:rPr>
              <a:t>ਇਹ ਸਲਾਇਡ ਤੁਹਾਨੂੰ ਨਿਗਰਾਨੀ ਲਈ ਆਸਾਨ ਪ੍ਰਕ੍ਰਿਆ ਬਾਰੇ ਦੱਸਦੀ ਹੈ। ਤੁਹਾਨੂੰ ਤੁਹਾਡੇ ਫੌਰੀ ਸੁਪਰਵਾਈਜ਼ਰ ਵੱਲੋਂ ਨਿਗਰਾਨੀ ਫ਼ਾਰਮ ਦਿੱਤਾ ਜਾਏਗਾ ਅਤੇ ਇਲਾਕੇ ਜਿੱਥੇ ਤੁਹਾਨੂੰ ਨਿਗਰਾਨੀ ਕਰਨ ਦੀ ਲੋੜ ਹੈ। ਇਸ ਫਾਰਮੈਟ ਦੀ ਵਰਤੋਂ ਕਰਦੇ ਹੋਏ ਘਰਾਂ ਵਿੱਚ ਜਾਣਾ ਹੋਏਗਾ, ਆਪਣਾ ਪਰਿਚੈ ਦੇਣਾ ਹੋਏਗਾ ਅਤੇ ਆਪਣੇ ਦੌਰੇ ਦਾ ਉਦੇਸ਼ ਦੱਸਣਾ ਹੋਏਗਾ ਅਤੇ ਫਿਰ ਫਾਰਮੈਟ ਤੋਂ ਸੁਆਲ ਪੁੱਛਣੇ ਹੋਣਗੇ। ਫਾਰਮੈਟ ਨੂੰ ਭਰਦੇ ਹੋਏ, ਤੁਹਾਨੂੰ ਹੇਠਲੀਆਂ ਗੱਲਾਂ ਵੱਲ ਧਿਆਨ ਦੇਣਾ ਹੋਏਗਾ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ਸੰਚਾਰ : ਹਮੇਸ਼ਾਂ ਆਪਣਾ ਪਰਿਚੈ ਦਿਓ ਅਤੇ ਉਦੇਸ਼ ਦੱਸੋ, ਉਹਨਾਂ ਦੇ ਕੁਝ ਸੁਆਲ ਹੋ ਸਕਦੇ ਹਨ ਉਹਨਾਂ ਦਾ ਜਵਾਬ ਦੇਣ ਲਈ ਤਿਆਰ ਰਹੋ।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ਤਿਆਰੀ : ਆਪਣੇ ਖੁਦ ਦੇ ਪੈਨ, ਪੈਡ ਕਿਤਾਬਾਂ ਲੈ ਕੇ ਜਾਓ। ਸੈਨੇਟਾਇਜ਼ਰ ਅਤੇ ਮਾਸਕ ਵੀ ਲਿਜਾਓ। ਨਿਗਰਾਨੀ ਕਰਨ ਦੌਰਾਨ ਹਮੇਸ਼ਾਂ ਆਪਣਾ ਮਾਸਕ ਪਹਿਣੋ। ਮਾਸਕ ਨੂੰ ਹਟਾਓ ਨਾ ਅਤੇ ਇਸਨੂੰ ਆਪਣੀ ਗਰਦਨ ‘ਤੇ ਲਟਕਣ ਨਾ ਦਿਓ ਅਤੇ ਫਿਰ ਇਸਨੂੰ ਦੋਬਾਰਾ ਨਾ ਪਹਿਣੋ। ਮਾਸਕ ਨੂੰ ਵਾਰ ਵਾਰ ਨਾ ਛੁਹੋ।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ਸਾਨੂੰ ਕਿਸਦੇ ਬਾਰੇ ਵਿੱਚ ਜਾਣਕਾਰੀ ਪ੍ਰਾਪਤ ਕਰਨੀ ਚਾਹੀਦੀ ਹੈ? ਉਹ ਵਿਅਕਤੀ ਜਿਹਨਾਂ ਦੀ ਸੰਪਰਕਾਂ ਵਜੋਂ ਸ਼ਨਾਖਤ ਹੋਈ ਹੈ। ਸਾਨੂੰ ਘੱਟੋ ਘੱਟ 28 ਦਿਨਾਂ ਲਈ ਬੁਖਾਰ, ਖਾਂਸੀ, ਸਾਹ ਲੈਣ ਵਿੱਚ ਤਕਲੀਫ਼ ਲਈ ਉਹਨਾਂ ਦੀ ਨਿਗਰਾਨੀ ਕਰਨੀ ਹੋਏਗੀ।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ਸਾਨੂੰ ਸੰਪਰਕ ਵਿੱਚ ਆਏ ਵਿਅਕਤੀਆਂ ਨੂੰ ਘਰ ਵਿੱਚ ਏਕਾਂਤਵਾਸ ਬਾਰੇ ਅਤੇ ਘਰ ਵਿੱਚ ਏਕਾਂਤਵਾਸ ਦੌਰਾਨ ਕਿਹਨਾਂ ਗੱਲਾਂ ਦਾ ਧਿਆਨ ਰੱਖਣਾ ਚਾਹੀਦਾ ਹੈ ਬਾਰੇ ਜਾਣਕਾਰੀ ਦੇਣੀ ਹੋਏਗੀ।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ਸਾਨੂੰ ਸੰਪਰਕ ਵਿੱਚ ਆਏ ਵਿਅਕਤੀਆਂ ਦੇ ਸੰਪਰਕਾਂ ਦੇ ਵੇਰਵੇ ਲੈਣੇ ਚਾਹੀਦੇ ਹਨ (ਉਹ ਲੋਕ ਜਿਹਨਾਂ ਨਾਲ ਉਸ ਵਿਅਕਤੀ ਨੇ ਪਿਛਲੇ 28 ਦਿਨਾਂ ਅੰਦਰ ਮਿਲਿਆ ਹੈ।)</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ਆਪਣੀ ਸਾਰੀ ਜਾਣਕਾਰੀ ਨੂੰ ਸਪਸ਼ਟ ਤੌਰ ‘ਤੇ ਫਾਰਮੈਟ ਵਿੱਚ ਲਿਖੋ। ਕੰਮ ਨੂੰ ਬਾਅਦ ਵਿੱਚ ਪੂਰਾ ਕਰਨ ਲਈ ਨਾ ਛੱਡੋ ਕਿਉਂਕਿ ਤੁਹਾਨੂੰ ਜਦੋਂ ਲੋੜ ਹੋਏ ਸੰਪਰਕਾਂ ਦਾ ਪਤਾ ਲਾਉਣ ਲਈ ਪਤਿਆਂ, ਨਾਵਾਂ  ਅਤੇ ਟੈਲੀਫ਼ੋਨ ਨੰਬਰਾਂ ਦੀ ਲੋੜ ਹੋਏਗੀ।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ਯਕੀਨੀ ਬਣਾਓ ਕਿ ਤੁਸੀਂ ਆਪਣੇ ਅਤੇ ਤੁਹਾਡੇ ਦੁਆਰਾ ਇੰਟਰਵਿਊ ਕੀਤੇ ਜਾ ਰਹੇ ਵਿਅਕਤੀ ਦਰਮਿਆਨ ਇੱਕ ਮੀਟਰ ਦੀ ਦੂਰੀ ਬਣਾਈ ਰੱਖੋ।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ਭੀੜ ਭਰੇ ਕਮਰੇ ਵਿੱਚ ਨਾ ਬੈਠੋ। ਜੇ ਸੰਭਵ ਹੋਏ ਖੁੱਲ੍ਹੇ ਵਿੱਚ ਬੈਠੋ। </a:t>
            </a:r>
            <a:endParaRPr lang="en-IN" sz="1200" kern="1200" dirty="0">
              <a:solidFill>
                <a:schemeClr val="tx1"/>
              </a:solidFill>
              <a:effectLst/>
              <a:latin typeface="+mn-lt"/>
              <a:ea typeface="+mn-ea"/>
              <a:cs typeface="+mn-cs"/>
            </a:endParaRPr>
          </a:p>
          <a:p>
            <a:pPr marL="228600" indent="-228600">
              <a:buFont typeface="+mj-lt"/>
              <a:buAutoNum type="arabicPeriod"/>
            </a:pPr>
            <a:r>
              <a:rPr lang="pa-IN" sz="1200" kern="1200" dirty="0">
                <a:solidFill>
                  <a:schemeClr val="tx1"/>
                </a:solidFill>
                <a:effectLst/>
                <a:latin typeface="+mn-lt"/>
                <a:ea typeface="+mn-ea"/>
                <a:cs typeface="+mn-cs"/>
              </a:rPr>
              <a:t>ਯਕੀਨੀ ਬਣਾਓ ਕਿ ਤੁਸੀਂ ਹਰ ਵਾਰ ਸਾਬਣ ਅਤੇ ਪਾਣੀ ਨਾਲ 40 ਸੈਕਿੰਡ ਲਈ ਹੱਥ ਧੋਵੋ ਜਾਂ 70% ਅਲਕੋਹਲ ਅਧਾਰਤ ਸੈਨੇਟਾਇਜ਼ਰ ਦੀ ਵਰਤੋਂ ਕਰਦੇ ਹੋਏ ਸਾਫ਼ ਕਰੋ।</a:t>
            </a:r>
            <a:r>
              <a:rPr lang="en-IN" dirty="0">
                <a:effectLst/>
              </a:rPr>
              <a:t> </a:t>
            </a:r>
            <a:endParaRPr lang="en-US" dirty="0"/>
          </a:p>
        </p:txBody>
      </p:sp>
      <p:sp>
        <p:nvSpPr>
          <p:cNvPr id="4" name="Slide Number Placeholder 3"/>
          <p:cNvSpPr>
            <a:spLocks noGrp="1"/>
          </p:cNvSpPr>
          <p:nvPr>
            <p:ph type="sldNum" sz="quarter" idx="5"/>
          </p:nvPr>
        </p:nvSpPr>
        <p:spPr/>
        <p:txBody>
          <a:bodyPr/>
          <a:lstStyle/>
          <a:p>
            <a:fld id="{AD2435C7-B4BA-4D4F-B913-3FDD0C8C72AB}" type="slidenum">
              <a:rPr lang="en-US" smtClean="0"/>
              <a:t>16</a:t>
            </a:fld>
            <a:endParaRPr lang="en-US"/>
          </a:p>
        </p:txBody>
      </p:sp>
    </p:spTree>
    <p:extLst>
      <p:ext uri="{BB962C8B-B14F-4D97-AF65-F5344CB8AC3E}">
        <p14:creationId xmlns:p14="http://schemas.microsoft.com/office/powerpoint/2010/main" val="354536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a-IN" sz="1200" kern="1200" dirty="0">
                <a:solidFill>
                  <a:schemeClr val="tx1"/>
                </a:solidFill>
                <a:effectLst/>
                <a:latin typeface="+mn-lt"/>
                <a:ea typeface="+mn-ea"/>
                <a:cs typeface="+mn-cs"/>
              </a:rPr>
              <a:t>ਸੰਪਰਕ ਦੋ ਕਿਸਮ ਦੇ ਹੋਣਗੇ ।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ਉਹ ਜਿਹਨਾਂ ਵਿੱਚ ਬੁਖਾਰ, ਖਾਂਸੀ ਜਾਂ ਸਾਹ ਲੈਣ ਵਿੱਚ ਤਕਲੀਫ਼ ਦੇ ਕੋਈ ਲੱਛਣ ਦਿਖਾਈ ਨਹੀਂ ਦਿੰਦੇ। ਤੁਹਾਨੂੰ ਦੇਖਭਾਲ ਕਰਨ ਵਾਲੇ ਅਤੇ ਵਿਅਕਤੀ ਦੋਹਾਂ ਨੂੰ ਘਰ ਵਿੱਚ ਏਕਾਂਤਵਾਸ, ਆਪਣੇ ਆਪ ਨੂੰ ਅਲੱਗ ਰੱਖਣ ਅਤੇ ਸਰਗਰਮ ਨਿਗਰਾਨੀ ਦੀ ਸਲਾਹ ਦੇਣੀ ਹੋਏਗੀ। </a:t>
            </a:r>
            <a:endParaRPr lang="en-IN" sz="1200" kern="1200" dirty="0">
              <a:solidFill>
                <a:schemeClr val="tx1"/>
              </a:solidFill>
              <a:effectLst/>
              <a:latin typeface="+mn-lt"/>
              <a:ea typeface="+mn-ea"/>
              <a:cs typeface="+mn-cs"/>
            </a:endParaRPr>
          </a:p>
          <a:p>
            <a:pPr marL="228600" indent="-228600">
              <a:buFont typeface="+mj-lt"/>
              <a:buAutoNum type="arabicPeriod"/>
            </a:pPr>
            <a:r>
              <a:rPr lang="pa-IN" sz="1200" kern="1200" dirty="0">
                <a:solidFill>
                  <a:schemeClr val="tx1"/>
                </a:solidFill>
                <a:effectLst/>
                <a:latin typeface="+mn-lt"/>
                <a:ea typeface="+mn-ea"/>
                <a:cs typeface="+mn-cs"/>
              </a:rPr>
              <a:t>ਜੇ ਸੰਪਰਕ ਵਿੱਚ ਬੁਖਾਰ, ਖਾਂਸੀ ਜਾਂ ਸਾਹ ਲੈਣ ਵਿੱਚ ਤਕਲੀਫ਼ ਦੇ ਕੋਈ ਲੱਛਣ ਦਿਖਾਈ ਹਨ ਦਿੰਦੇ ਹਨ ਤਾਂ ਇਹ ਸਲਾਹ ਦਿੱਤੀ ਜਾਣੀ ਚਾਹੀਦੀ ਹੈ (ਏ) ਫ਼ੌਰਨ ਅਲੱਗ ਰੱਖਣਾ, (ਬੀ) ਮਾਸਕ ਦੀ ਵਰਤੋਂ ਅਤੇ (ਸੀ) ਨਜ਼ਦੀਕੀ ਸਿਹਤ ਕੇਂਦਰ ਨਾਲ ਸੰਪਰਕ ਅਤੇ ਰਿਪੋਰਟ ਕਰਨਾ।</a:t>
            </a:r>
            <a:r>
              <a:rPr lang="en-IN" dirty="0">
                <a:effectLst/>
              </a:rPr>
              <a:t> </a:t>
            </a:r>
            <a:endParaRPr lang="en-US" dirty="0"/>
          </a:p>
        </p:txBody>
      </p:sp>
      <p:sp>
        <p:nvSpPr>
          <p:cNvPr id="4" name="Slide Number Placeholder 3"/>
          <p:cNvSpPr>
            <a:spLocks noGrp="1"/>
          </p:cNvSpPr>
          <p:nvPr>
            <p:ph type="sldNum" sz="quarter" idx="5"/>
          </p:nvPr>
        </p:nvSpPr>
        <p:spPr/>
        <p:txBody>
          <a:bodyPr/>
          <a:lstStyle/>
          <a:p>
            <a:fld id="{AD2435C7-B4BA-4D4F-B913-3FDD0C8C72AB}" type="slidenum">
              <a:rPr lang="en-US" smtClean="0"/>
              <a:t>17</a:t>
            </a:fld>
            <a:endParaRPr lang="en-US"/>
          </a:p>
        </p:txBody>
      </p:sp>
    </p:spTree>
    <p:extLst>
      <p:ext uri="{BB962C8B-B14F-4D97-AF65-F5344CB8AC3E}">
        <p14:creationId xmlns:p14="http://schemas.microsoft.com/office/powerpoint/2010/main" val="2275705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pa-IN" sz="1200" b="0" i="0" dirty="0">
                <a:effectLst/>
                <a:latin typeface="Arial" panose="020B0604020202020204" pitchFamily="34" charset="0"/>
                <a:ea typeface="Arial" panose="020B0604020202020204" pitchFamily="34" charset="0"/>
                <a:cs typeface="Arial" panose="020B0604020202020204" pitchFamily="34" charset="0"/>
                <a:sym typeface="Gill Sans"/>
              </a:rPr>
              <a:t>ਅਸੀਂ ਇਹਨਾਂ ਵਿਸ਼ਿਆਂ ਵਿੱਚੋਂ ਹਰੇਕ ਨੂੰ ਪਹਿਲਾਂ ਦੇਖਿਆ ਹੈ। ਆਓ ਮੁੱਖ ਨੁਕਤਿਆਂ ਨੂੰ ਮੁੜ ਚੇਤੇ ਕਰੀਏ ਜੋ ਕਿ ਅਸੀਂ ਇਹਨਾਂ ਵਿਸ਼ਿਆਂ ਵਿੱਚੋਂ ਹਰੇਕ ਵਿੱਚ ਸਿੱਖਿਆ ਹੈ। 5 ਨੁਕਤੇ ਕੀ ਹਨ ਆਪਣੀ ਪਾਕੇਟ ਰੈਫਰੈਂਸ ਬੁੱਕ ਨੂੰ ਦੇਖੋ ਕਿ ਤੁਹਾਨੂੰ ਇਹਨਾਂ ਵਿੱਚੋਂ ਹਰੇਕ ਨੂੰ ਯਾਦ ਰੱਖਣਾ ਚਾਹੀਦਾ ਹੈ। ਸਮਾਜਕ ਦੂਰੀ ਬਣਾਈ ਰੱਖਣ (ਸੋਸ਼ਲ ਡਿਸਟੈਂਸਿੰਗ)ਦੇ ਇਸ ਸਮੇਂ ਵਿੱਚ ਐਫ ਐਲ ਡਬਲਿਊ ਨੂੰ ਸੁਨੇਹੇ ਦੇਣ ਲਈ ਉਚਿਤ ਪਲੇਟਫਾਰਮ ਦੀ ਵਰਤੋਂ ਕਰਨੀ ਚਾਹੀਦੀ ਹੈ। ਕੁਝ ਸੁਨੇਹੇ ਸੰਪਰਕ ਦਾ ਪਤਾ ਲਾਉਣ ਜਾਂ ਨਿਗਰਾਨੀ ਦੌਰਾਨ ਪਰਿਵਾਰਾਂ ਨੂੰ ਦੇ ਸਕਦੇ ਹੋ, ਹੋਰ ਸੁਨੇਹੇ ਵ੍ਹਾਟਸਐਪ ਗਰੁੱਪਾਂ ਜਾਂ ਅਹਿਮ ਗਰੁੱਪਾਂ ਨਾਲ ਮੋਬੀਸੋਡਸ ਸਾਂਝੇ ਕਰਕੇ, ਉਹਨਾਂ ਸਥਾਨਾਂ   ‘ਤੇ ਆਈਈਸੀ ਸਮੱਗਰੀਆਂ ਦਾ ਵਿਖਾਲਾ ਕਰਕੇ ਜਿੱਥੇ ਕਿ ਲੋਕ ਜ਼ਰੂਰੀ ਸੇਵਾਵਾਂ ਖਰੀਦਣ ਜਾਂਦੇ ਹਨ ਜਿਵੇਂ ਕਿ ਕਰਿਆਨਾ ਸਟੋਰ, ਦੁੱਧ ਦੀਆਂ ਦੁਕਾਨਾਂ, ਫਾਰਮੇਸੀ ਆਦਿ ਅਤੇ ਲਾਕਡਾਉਨ/ ਸੋਸ਼ਲ ਡਿਸਟੈਂਸਿੰਗ ਦੌਰਾਨ ਪ੍ਰਸਾਰ ਲਈ ਜ਼ਰੂਰੀ ਸੇਵਾਵਾਂ ਜਿਵੇਂ ਕਿ ਕਚਰਾ ਇਕੱਠਾ ਕਰਨ ਦੀਆਂ ਵੈਨਾਂ, ਐਂਬੂਲੈਂਸਾਂ ਆਦਿ ਦੀ ਵਰਤੋਂ ਕਰਕੇ ਦਿੱਤੇ ਜਾ ਸਕਦੇ ਹਨ । ਪੁਲਿਸ ਵੈਨਾਂ ਨੂੰ ਬੀਟ ਡਿਊਟੀ ਦੌਰਾਨ ਪ੍ਰਸਾਰ ਦੇ ਸੁਨੇਹੇ ਚਲਾਉਣ ਦੀ ਬੇਨਤੀ ਕੀਤੀ ਜਾ ਸਕਦੀ ਹੈ। </a:t>
            </a:r>
            <a:endParaRPr lang="en-IN" sz="1200" b="0" i="0" dirty="0">
              <a:effectLst/>
              <a:latin typeface="Arial" panose="020B0604020202020204" pitchFamily="34" charset="0"/>
              <a:ea typeface="Arial" panose="020B0604020202020204" pitchFamily="34" charset="0"/>
              <a:cs typeface="Arial" panose="020B0604020202020204" pitchFamily="34" charset="0"/>
              <a:sym typeface="Gill Sans"/>
            </a:endParaRPr>
          </a:p>
          <a:p>
            <a:endParaRPr lang="en-US" dirty="0"/>
          </a:p>
          <a:p>
            <a:endParaRPr lang="en-US" dirty="0"/>
          </a:p>
        </p:txBody>
      </p:sp>
      <p:sp>
        <p:nvSpPr>
          <p:cNvPr id="4" name="Slide Number Placeholder 3"/>
          <p:cNvSpPr>
            <a:spLocks noGrp="1"/>
          </p:cNvSpPr>
          <p:nvPr>
            <p:ph type="sldNum" sz="quarter" idx="5"/>
          </p:nvPr>
        </p:nvSpPr>
        <p:spPr/>
        <p:txBody>
          <a:bodyPr/>
          <a:lstStyle/>
          <a:p>
            <a:fld id="{AD2435C7-B4BA-4D4F-B913-3FDD0C8C72AB}" type="slidenum">
              <a:rPr lang="en-US" smtClean="0"/>
              <a:t>33</a:t>
            </a:fld>
            <a:endParaRPr lang="en-US"/>
          </a:p>
        </p:txBody>
      </p:sp>
    </p:spTree>
    <p:extLst>
      <p:ext uri="{BB962C8B-B14F-4D97-AF65-F5344CB8AC3E}">
        <p14:creationId xmlns:p14="http://schemas.microsoft.com/office/powerpoint/2010/main" val="58713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8186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a-IN" sz="1200" b="0" i="0" dirty="0">
                <a:effectLst/>
                <a:latin typeface="Arial" panose="020B0604020202020204" pitchFamily="34" charset="0"/>
                <a:ea typeface="Arial" panose="020B0604020202020204" pitchFamily="34" charset="0"/>
                <a:cs typeface="Arial" panose="020B0604020202020204" pitchFamily="34" charset="0"/>
                <a:sym typeface="Gill Sans"/>
              </a:rPr>
              <a:t>ਇਸ ਸੈਸ਼ਨ ਵਿੱਚ ਅਸੀਂ ਸ਼ਹਿਰੀ ਸੈਟਿੰਗ ਵਿੱਚ ਵਰਤੇ ਜਾਣ ਲਈ ਸਮੂਹਕ ਸਹਾਇਤਾ ਅਮਲ ਨੂੰ ਕਵਰ ਕਰ ਰਹੇ ਹਾਂ। ਸ਼ਹਿਰੀ ਇਲਾਕੇ ਵੱਖ-ਵੱਖ ਚੁਣੌਤੀਆਂ ਪੈਦਾ ਕਰਨਗੇ ਜਿਹਨਾਂ ਵੱਲ ਧਿਆਨ ਦੇਣਾ ਹੋਏਗਾ। </a:t>
            </a:r>
            <a:endParaRPr lang="en-US" dirty="0"/>
          </a:p>
          <a:p>
            <a:endParaRPr lang="en-US" dirty="0"/>
          </a:p>
        </p:txBody>
      </p:sp>
      <p:sp>
        <p:nvSpPr>
          <p:cNvPr id="4" name="Slide Number Placeholder 3"/>
          <p:cNvSpPr>
            <a:spLocks noGrp="1"/>
          </p:cNvSpPr>
          <p:nvPr>
            <p:ph type="sldNum" sz="quarter" idx="5"/>
          </p:nvPr>
        </p:nvSpPr>
        <p:spPr/>
        <p:txBody>
          <a:bodyPr/>
          <a:lstStyle/>
          <a:p>
            <a:fld id="{AD2435C7-B4BA-4D4F-B913-3FDD0C8C72AB}" type="slidenum">
              <a:rPr lang="en-US" smtClean="0"/>
              <a:t>41</a:t>
            </a:fld>
            <a:endParaRPr lang="en-US"/>
          </a:p>
        </p:txBody>
      </p:sp>
    </p:spTree>
    <p:extLst>
      <p:ext uri="{BB962C8B-B14F-4D97-AF65-F5344CB8AC3E}">
        <p14:creationId xmlns:p14="http://schemas.microsoft.com/office/powerpoint/2010/main" val="109236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826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pa-IN" sz="2200" b="0" i="0" dirty="0">
                <a:effectLst/>
                <a:latin typeface="Arial" panose="020B0604020202020204" pitchFamily="34" charset="0"/>
                <a:ea typeface="Arial" panose="020B0604020202020204" pitchFamily="34" charset="0"/>
                <a:cs typeface="Arial" panose="020B0604020202020204" pitchFamily="34" charset="0"/>
                <a:sym typeface="Gill Sans"/>
              </a:rPr>
              <a:t>ਰੋਗ ਦਾ ਨਾਂਅ ਕੋਵਿਡ-19 ਹੈ। ਇਹ ਕੋਰੋਨਾ ਵਾਇਰਸ ਰੋਗ ਹੈ -ਜਿਸਦਾ 2019 ਵਿੱਚ ਪਤਾ ਲੱਗਿਆ ਹੈ।  ਰੋਗਾਣੂ ਜਿਸ ਕਾਰਨ ਇਹ ਰੋਗ ਹੋਇਆ ਹੈ </a:t>
            </a:r>
            <a:r>
              <a:rPr lang="en-US" sz="2200" b="0" i="0" dirty="0">
                <a:effectLst/>
                <a:latin typeface="Arial" panose="020B0604020202020204" pitchFamily="34" charset="0"/>
                <a:ea typeface="Arial" panose="020B0604020202020204" pitchFamily="34" charset="0"/>
                <a:cs typeface="Arial" panose="020B0604020202020204" pitchFamily="34" charset="0"/>
                <a:sym typeface="Gill Sans"/>
              </a:rPr>
              <a:t>SARS-CoV-2 </a:t>
            </a:r>
            <a:r>
              <a:rPr lang="pa-IN" sz="2200" b="0" i="0" dirty="0">
                <a:effectLst/>
                <a:latin typeface="Arial" panose="020B0604020202020204" pitchFamily="34" charset="0"/>
                <a:ea typeface="Arial" panose="020B0604020202020204" pitchFamily="34" charset="0"/>
                <a:cs typeface="Arial" panose="020B0604020202020204" pitchFamily="34" charset="0"/>
                <a:sym typeface="Gill Sans"/>
              </a:rPr>
              <a:t>ਹੈ। ਇਸ ਤੋਂ ਭਾਵ ਹੈ ਸਵੀਅਰ (ਕਿਉਂਕਿ ਇਹ ਗੰਭੀਰ ਹੈ) ਏਕਯੂਟ ਰੈਸਪੀਰੇਟਰੀ ਸਿੰਡਰੋਮ -ਕੋਰੋਨਾ ਵਾਇਰਸ (ਵਾਇਰਸਾਂ ਦੇ ਪਰਿਵਾਰ ਦਾ ਨਾਂਅ)</a:t>
            </a:r>
            <a:endParaRPr lang="en-IN" sz="2200" b="0" i="0" dirty="0">
              <a:effectLst/>
              <a:latin typeface="Arial" panose="020B0604020202020204" pitchFamily="34" charset="0"/>
              <a:ea typeface="Arial" panose="020B0604020202020204" pitchFamily="34" charset="0"/>
              <a:cs typeface="Arial" panose="020B0604020202020204" pitchFamily="34" charset="0"/>
              <a:sym typeface="Gill Sans"/>
            </a:endParaRPr>
          </a:p>
          <a:p>
            <a:r>
              <a:rPr lang="pa-IN" sz="2200" b="0" i="0" dirty="0">
                <a:effectLst/>
                <a:latin typeface="Arial" panose="020B0604020202020204" pitchFamily="34" charset="0"/>
                <a:ea typeface="Arial" panose="020B0604020202020204" pitchFamily="34" charset="0"/>
                <a:cs typeface="Arial" panose="020B0604020202020204" pitchFamily="34" charset="0"/>
                <a:sym typeface="Gill Sans"/>
              </a:rPr>
              <a:t>2) ਕੋਰੋਨਾ ਵਾਇਰਸ ਕਾਰਨ ਸਾਰਸ, ਐਚ1 ਐਨ1 (ਸਵਾਈਨ ਫਲੂ) ਅਤੇ ਸਧਾਰਨ ਜ਼ੁਕਾਮ ਅਤੇ ਇੰਫਲੂਏਂਜਾ ਸਮੇਤ ਕਈ ਰੋਗ ਹੁੰਦੇ ਹਨ। </a:t>
            </a:r>
            <a:endParaRPr lang="en-IN" sz="2200" b="0" i="0" dirty="0">
              <a:effectLst/>
              <a:latin typeface="Arial" panose="020B0604020202020204" pitchFamily="34" charset="0"/>
              <a:ea typeface="Arial" panose="020B0604020202020204" pitchFamily="34" charset="0"/>
              <a:cs typeface="Arial" panose="020B0604020202020204" pitchFamily="34" charset="0"/>
              <a:sym typeface="Gill Sans"/>
            </a:endParaRPr>
          </a:p>
          <a:p>
            <a:r>
              <a:rPr lang="pa-IN" sz="2200" b="0" i="0" dirty="0">
                <a:effectLst/>
                <a:latin typeface="Arial" panose="020B0604020202020204" pitchFamily="34" charset="0"/>
                <a:ea typeface="Arial" panose="020B0604020202020204" pitchFamily="34" charset="0"/>
                <a:cs typeface="Arial" panose="020B0604020202020204" pitchFamily="34" charset="0"/>
                <a:sym typeface="Gill Sans"/>
              </a:rPr>
              <a:t>ਕੋਵਿਡ-19 ਦੇ  ਲੱਛਣ ਹਨ ਬੁਖਾਰ, ਖਾਂਸੀ ਅਤੇ ਸਾਹ ਲੈਣ ਵਿੱਚ ਤਕਲੀਫ਼। </a:t>
            </a:r>
            <a:endParaRPr lang="en-IN" sz="2200" b="0" i="0" dirty="0">
              <a:effectLst/>
              <a:latin typeface="Arial" panose="020B0604020202020204" pitchFamily="34" charset="0"/>
              <a:ea typeface="Arial" panose="020B0604020202020204" pitchFamily="34" charset="0"/>
              <a:cs typeface="Arial" panose="020B0604020202020204" pitchFamily="34" charset="0"/>
              <a:sym typeface="Gill Sans"/>
            </a:endParaRPr>
          </a:p>
          <a:p>
            <a:r>
              <a:rPr lang="pa-IN" sz="2200" b="0" i="0" dirty="0">
                <a:effectLst/>
                <a:latin typeface="Arial" panose="020B0604020202020204" pitchFamily="34" charset="0"/>
                <a:ea typeface="Arial" panose="020B0604020202020204" pitchFamily="34" charset="0"/>
                <a:cs typeface="Arial" panose="020B0604020202020204" pitchFamily="34" charset="0"/>
                <a:sym typeface="Gill Sans"/>
              </a:rPr>
              <a:t>ਜੇ ਕਿਸੇ ਵਿਅਕਤੀ ਨੂੰ ਇਹ ਲੱਛਣ ਹੁੰਦੇ ਹਨ, ਤਾਂ ਵਿਅਕਤੀ ਨੂੰ ਫ਼ੌਰਨ ਇਸ ਸਲਾਇਡ ਵਿੱਚ ਦਿੱਤੇ ਸਰਕਾਰੀ ਹੈਲਪਲਾਈਨ ਨੰਬਰਾਂ ‘ਤੇ ਸੰਪਰਕ ਕਰਨਾ ਚਾਹੀਦਾ। </a:t>
            </a:r>
            <a:endParaRPr lang="en-IN" sz="2200" b="0" i="0" dirty="0">
              <a:effectLst/>
              <a:latin typeface="Arial" panose="020B0604020202020204" pitchFamily="34" charset="0"/>
              <a:ea typeface="Arial" panose="020B0604020202020204" pitchFamily="34" charset="0"/>
              <a:cs typeface="Arial" panose="020B0604020202020204" pitchFamily="34" charset="0"/>
              <a:sym typeface="Gill Sans"/>
            </a:endParaRPr>
          </a:p>
          <a:p>
            <a:r>
              <a:rPr lang="pa-IN" sz="2200" b="0" i="0" dirty="0">
                <a:effectLst/>
                <a:latin typeface="Arial" panose="020B0604020202020204" pitchFamily="34" charset="0"/>
                <a:ea typeface="Arial" panose="020B0604020202020204" pitchFamily="34" charset="0"/>
                <a:cs typeface="Arial" panose="020B0604020202020204" pitchFamily="34" charset="0"/>
                <a:sym typeface="Gill Sans"/>
              </a:rPr>
              <a:t>ਜੇ ਤੁਹਾਨੂੰ ਪਤਾ ਲੱਗੇ ਕਿ ਜਿਸ ਵਿਅਕਤੀ ਨਾਲ ਤੁਹਾਡਾ ਸੰਪਰਕ ਹੋਇਆ ਹੈ ਉਸਦੀ ਕੋਵਿਡ -19 ਲਈ ਪਾਜ਼ੀਟਿਵ ਵਜੋਂ ਸ਼ਨਾਖਤ ਹੋਈ ਹੈ, ਤਾਂ ਉਸ ਵਿਅਕਤੀ ਨੂੰ ਫ਼ੌਰਨ ਹੈਲਪਲਾਈਨਸ ‘ਤੇ ਸੰਪਰਕ ਕਰਨਾ ਚਾਹੀਦਾ ਹੈ। </a:t>
            </a:r>
            <a:endParaRPr lang="en-US" dirty="0"/>
          </a:p>
        </p:txBody>
      </p:sp>
    </p:spTree>
    <p:extLst>
      <p:ext uri="{BB962C8B-B14F-4D97-AF65-F5344CB8AC3E}">
        <p14:creationId xmlns:p14="http://schemas.microsoft.com/office/powerpoint/2010/main" val="253753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a-IN" sz="1200" kern="1200" dirty="0">
                <a:solidFill>
                  <a:schemeClr val="tx1"/>
                </a:solidFill>
                <a:effectLst/>
                <a:latin typeface="+mn-lt"/>
                <a:ea typeface="+mn-ea"/>
                <a:cs typeface="+mn-cs"/>
              </a:rPr>
              <a:t>ਅਸੀਂ ਪਿਛਲੀ ਸਲਾਇਡ ਵਿੱਚ ਪਸਾਰ ਬਾਰੇ ਗੱਲ ਕੀਤੀ। ਆਓ ਹੁਣ ਦੇਖਦੇ ਹਾਂ ਕਿ ਅਸੀਂ ਇਸਦੇ ਪਸਾਰ ਨੂੰ ਕਿਵੇਂ ਰੋਕ ਸਕਦੇ ਹਾਂ। </a:t>
            </a:r>
            <a:endParaRPr lang="en-IN" sz="1200" kern="1200" dirty="0">
              <a:solidFill>
                <a:schemeClr val="tx1"/>
              </a:solidFill>
              <a:effectLst/>
              <a:latin typeface="+mn-lt"/>
              <a:ea typeface="+mn-ea"/>
              <a:cs typeface="+mn-cs"/>
            </a:endParaRPr>
          </a:p>
          <a:p>
            <a:pPr lvl="0"/>
            <a:r>
              <a:rPr lang="pa-IN" sz="1200" kern="1200" dirty="0">
                <a:solidFill>
                  <a:schemeClr val="tx1"/>
                </a:solidFill>
                <a:effectLst/>
                <a:latin typeface="+mn-lt"/>
                <a:ea typeface="+mn-ea"/>
                <a:cs typeface="+mn-cs"/>
              </a:rPr>
              <a:t>ਸਾਬਣ ਅਤੇ ਪਾਣੀ ਨਾਲ ਹੱਥ ਧੋਣ ਨਾਲ ਵਾਇਰਸ ਮਰ ਜਾਏਗਾ। ਇਸੇ ਤਰ੍ਹਾਂ 70%ਅਲਕੋਹਲ ਅਧਾਰਤ ਸੈਨੇਟਾਇਜ਼ਰ ਨਾਲ ਸਾਫ਼ ਕਰਕੇ ਵੀ। ਸਾਨੂੰ ਇੱਕ ਵਿਸ਼ੇਸ਼ ਸਮੇਂ ਜੋ ਕਿ 40 ਸੈਕਿੰਡ ਹੈ ਲਈ ਆਪਣੇ ਹੱਥ ਸਾਬਣ ਨਾਲ ਧੋਣ ਦੀ ਲੋੜ ਹੋਏਗੀ। ਸੈਲ ਵਾਲ ਨੂੰ ਰਗੜਨ ਵਿੱਚ ਸਮਾਂ ਲੱਗਦਾ ਹੈ। ਇਸੇ ਤਰ੍ਹਾਂ ਅਲਕੋਹਲ ਨਾਲ। ਜੇ ਤੁਸੀਂ ਆਪਣੇ ਹੱਥ ਰਗੜੋਗੇ ਨਹੀਂ, ਤਾਂ ਵਾਇਰਸ ਦੀ ਪਰਤ ਹਟੇਗੀ ਨਹੀਂ ਅਤੇ ਵਾਇਰਸ ਨੂੰ ਕੋਈ ਨੁਕਸਾਨ ਨਹੀਂ ਪਹੁੰਚੇਗਾ </a:t>
            </a:r>
            <a:endParaRPr lang="en-IN" sz="1200" kern="1200" dirty="0">
              <a:solidFill>
                <a:schemeClr val="tx1"/>
              </a:solidFill>
              <a:effectLst/>
              <a:latin typeface="+mn-lt"/>
              <a:ea typeface="+mn-ea"/>
              <a:cs typeface="+mn-cs"/>
            </a:endParaRPr>
          </a:p>
          <a:p>
            <a:r>
              <a:rPr lang="pa-IN" sz="1200" kern="1200" dirty="0">
                <a:solidFill>
                  <a:schemeClr val="tx1"/>
                </a:solidFill>
                <a:effectLst/>
                <a:latin typeface="+mn-lt"/>
                <a:ea typeface="+mn-ea"/>
                <a:cs typeface="+mn-cs"/>
              </a:rPr>
              <a:t>ਜਿਵੇਂ ਕਿ ਅਸੀਂ ਪਹਿਲਾਂ ਗੱਲ ਕੀਤੀ ਸੰਕ੍ਰਮਿਤ ਬੂੰਦਾਂ ਕਿਸੇ ਸੰਕ੍ਰਮਿਤ ਵਿਅਕਤੀ ਜਿਸ ਦੇ ਹੱਥਾਂ ‘ਤੇ ਬੈਕਟੀਰੀਆ ਹੋ ਸਕਦਾ ਹੈ ਨਾਲ ਹੱਥ ਮਿਲਾਉਣ ‘ਤੇ ਜਾਂ ਉਹਨਾਂ ਸਤਿਹਾਂ ਨੂੰ ਛੂਹਣ ਜਿਹਨਾਂ ‘ਤੇ ਬੈਕਟੀਰੀਆ ਹੋ ਸਕਦਾ ਹੈ, ਰਾਹੀਂ  ਅਸੰਕ੍ਰਮਿਤ ਵਿਅਕਤੀ ਵਿੱਚ ਜਾ ਸਕਦੀਆਂ ਹਨ । ਇਸ ਲਈ ਸਾਨੂੰ ਹੱਥ ਸਾਫ਼ ਕਰਦੇ ਰਹਿਣ ਦੀ ਲੋੜ ਹੈ।</a:t>
            </a:r>
            <a:r>
              <a:rPr lang="en-IN" dirty="0">
                <a:effectLst/>
              </a:rPr>
              <a:t> </a:t>
            </a:r>
            <a:endParaRPr lang="en-US" dirty="0"/>
          </a:p>
        </p:txBody>
      </p:sp>
      <p:sp>
        <p:nvSpPr>
          <p:cNvPr id="4" name="Slide Number Placeholder 3"/>
          <p:cNvSpPr>
            <a:spLocks noGrp="1"/>
          </p:cNvSpPr>
          <p:nvPr>
            <p:ph type="sldNum" sz="quarter" idx="5"/>
          </p:nvPr>
        </p:nvSpPr>
        <p:spPr/>
        <p:txBody>
          <a:bodyPr/>
          <a:lstStyle/>
          <a:p>
            <a:fld id="{AD2435C7-B4BA-4D4F-B913-3FDD0C8C72AB}" type="slidenum">
              <a:rPr lang="en-US" smtClean="0"/>
              <a:t>7</a:t>
            </a:fld>
            <a:endParaRPr lang="en-US"/>
          </a:p>
        </p:txBody>
      </p:sp>
    </p:spTree>
    <p:extLst>
      <p:ext uri="{BB962C8B-B14F-4D97-AF65-F5344CB8AC3E}">
        <p14:creationId xmlns:p14="http://schemas.microsoft.com/office/powerpoint/2010/main" val="363340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a-IN" sz="1200" kern="1200" dirty="0">
                <a:solidFill>
                  <a:schemeClr val="tx1"/>
                </a:solidFill>
                <a:effectLst/>
                <a:latin typeface="+mn-lt"/>
                <a:ea typeface="+mn-ea"/>
                <a:cs typeface="+mn-cs"/>
              </a:rPr>
              <a:t>ਅਸੀਂ ਪਿਛਲੀ ਸਲਾਇਡ ਵਿੱਚ ਪਸਾਰ ਬਾਰੇ ਗੱਲ ਕੀਤੀ। ਆਓ ਹੁਣ ਦੇਖਦੇ ਹਾਂ ਕਿ ਅਸੀਂ ਇਸਦੇ ਪਸਾਰ ਨੂੰ ਕਿਵੇਂ ਰੋਕ ਸਕਦੇ ਹਾਂ।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ਸਾਬਣ ਅਤੇ ਪਾਣੀ ਨਾਲ ਹੱਥ ਧੋਣ ਨਾਲ ਵਾਇਰਸ ਮਰ ਜਾਏਗਾ। ਇਸੇ ਤਰ੍ਹਾਂ 70%ਅਲਕੋਹਲ ਅਧਾਰਤ ਸੈਨੇਟਾਇਜ਼ਰ ਨਾਲ ਸਾਫ਼ ਕਰਕੇ ਵੀ। ਸਾਨੂੰ ਇੱਕ ਵਿਸ਼ੇਸ਼ ਸਮੇਂ ਜੋ ਕਿ 40 ਸੈਕਿੰਡ ਹੈ ਲਈ ਆਪਣੇ ਹੱਥ ਸਾਬਣ ਨਾਲ ਧੋਣ ਦੀ ਲੋੜ ਹੋਏਗੀ। ਸੈਲ ਵਾਲ ਨੂੰ ਰਗੜਨ ਵਿੱਚ ਸਮਾਂ ਲੱਗਦਾ ਹੈ। ਇਸੇ ਤਰ੍ਹਾਂ ਅਲਕੋਹਲ ਨਾਲ। ਜੇ ਤੁਸੀਂ ਆਪਣੇ ਹੱਥ ਰਗੜੋਗੇ ਨਹੀਂ, ਤਾਂ ਵਾਇਰਸ ਦੀ ਪਰਤ ਹਟੇਗੀ ਨਹੀਂ ਅਤੇ ਵਾਇਰਸ ਨੂੰ ਕੋਈ ਨੁਕਸਾਨ ਨਹੀਂ ਪਹੁੰਚੇਗਾ </a:t>
            </a:r>
            <a:endParaRPr lang="en-IN" sz="1200" kern="1200" dirty="0">
              <a:solidFill>
                <a:schemeClr val="tx1"/>
              </a:solidFill>
              <a:effectLst/>
              <a:latin typeface="+mn-lt"/>
              <a:ea typeface="+mn-ea"/>
              <a:cs typeface="+mn-cs"/>
            </a:endParaRPr>
          </a:p>
          <a:p>
            <a:pPr marL="228600" indent="-228600">
              <a:buFont typeface="+mj-lt"/>
              <a:buAutoNum type="arabicPeriod"/>
            </a:pPr>
            <a:r>
              <a:rPr lang="pa-IN" sz="1200" kern="1200" dirty="0">
                <a:solidFill>
                  <a:schemeClr val="tx1"/>
                </a:solidFill>
                <a:effectLst/>
                <a:latin typeface="+mn-lt"/>
                <a:ea typeface="+mn-ea"/>
                <a:cs typeface="+mn-cs"/>
              </a:rPr>
              <a:t>ਜਿਵੇਂ ਕਿ ਅਸੀਂ ਪਹਿਲਾਂ ਗੱਲ ਕੀਤੀ ਸੰਕ੍ਰਮਿਤ ਬੂੰਦਾਂ ਕਿਸੇ ਸੰਕ੍ਰਮਿਤ ਵਿਅਕਤੀ ਜਿਸ ਦੇ ਹੱਥਾਂ ‘ਤੇ ਬੈਕਟੀਰੀਆ ਹੋ ਸਕਦਾ ਹੈ ਨਾਲ ਹੱਥ ਮਿਲਾਉਣ ‘ਤੇ ਜਾਂ ਉਹਨਾਂ ਸਤਿਹਾਂ ਨੂੰ ਛੂਹਣ ਜਿਹਨਾਂ ‘ਤੇ ਬੈਕਟੀਰੀਆ ਹੋ ਸਕਦਾ ਹੈ, ਰਾਹੀਂ  ਅਸੰਕ੍ਰਮਿਤ ਵਿਅਕਤੀ ਵਿੱਚ ਜਾ ਸਕਦੀਆਂ ਹਨ । ਇਸ ਲਈ ਸਾਨੂੰ ਹੱਥ ਸਾਫ਼ ਕਰਦੇ ਰਹਿਣ ਦੀ ਲੋੜ ਹੈ।</a:t>
            </a:r>
            <a:r>
              <a:rPr lang="en-IN" dirty="0">
                <a:effectLst/>
              </a:rPr>
              <a:t> </a:t>
            </a:r>
            <a:endParaRPr lang="en-US" dirty="0"/>
          </a:p>
        </p:txBody>
      </p:sp>
      <p:sp>
        <p:nvSpPr>
          <p:cNvPr id="4" name="Slide Number Placeholder 3"/>
          <p:cNvSpPr>
            <a:spLocks noGrp="1"/>
          </p:cNvSpPr>
          <p:nvPr>
            <p:ph type="sldNum" sz="quarter" idx="5"/>
          </p:nvPr>
        </p:nvSpPr>
        <p:spPr/>
        <p:txBody>
          <a:bodyPr/>
          <a:lstStyle/>
          <a:p>
            <a:fld id="{AD2435C7-B4BA-4D4F-B913-3FDD0C8C72AB}" type="slidenum">
              <a:rPr lang="en-US" smtClean="0"/>
              <a:t>8</a:t>
            </a:fld>
            <a:endParaRPr lang="en-US"/>
          </a:p>
        </p:txBody>
      </p:sp>
    </p:spTree>
    <p:extLst>
      <p:ext uri="{BB962C8B-B14F-4D97-AF65-F5344CB8AC3E}">
        <p14:creationId xmlns:p14="http://schemas.microsoft.com/office/powerpoint/2010/main" val="220304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a-IN" sz="1200" kern="1200" dirty="0">
                <a:solidFill>
                  <a:schemeClr val="tx1"/>
                </a:solidFill>
                <a:effectLst/>
                <a:latin typeface="+mn-lt"/>
                <a:ea typeface="+mn-ea"/>
                <a:cs typeface="+mn-cs"/>
              </a:rPr>
              <a:t>ਅਤੇ ਕਿਉਂਕਿ ਅਸੀਂ ਨਹੀਂ ਚਾਹੁੰਦੇ ਕਿ ਸੰਕ੍ਰਮਿਤ ਬੂੰਦਾਂ ਹਵਾ ਵਿੱਚ ਜਾਣ ਅਤੇ ਹੋਰ ਲੋਕਾਂ ਨੂੰ ਪ੍ਰਭਾਵਿਤ ਕਰਨ, ਸਾਨੂੰ ਹਰ ਸਮੇਂ ਸਾਹ ਸੰਬੰਧੀ ਸਫਾਈ ਬਰਕਰਾਰ ਰੱਖਣੀ ਹੋਏਗੀ। </a:t>
            </a:r>
            <a:endParaRPr lang="en-IN" sz="1200" kern="1200" dirty="0">
              <a:solidFill>
                <a:schemeClr val="tx1"/>
              </a:solidFill>
              <a:effectLst/>
              <a:latin typeface="+mn-lt"/>
              <a:ea typeface="+mn-ea"/>
              <a:cs typeface="+mn-cs"/>
            </a:endParaRPr>
          </a:p>
          <a:p>
            <a:r>
              <a:rPr lang="pa-IN" sz="1200" kern="1200" dirty="0">
                <a:solidFill>
                  <a:schemeClr val="tx1"/>
                </a:solidFill>
                <a:effectLst/>
                <a:latin typeface="+mn-lt"/>
                <a:ea typeface="+mn-ea"/>
                <a:cs typeface="+mn-cs"/>
              </a:rPr>
              <a:t>ਕਦੇ ਵੀ ਆਪਣੀ ਸਾੜੀ ਦੇ ਪੱਲੂ ਜਾਂ ਗਮਛੇ ਨੂੰ ਛਿੱਕ ਮਾਰਣ ਸਮੇਂ ਇਸਤੇਮਾਲ ਨਾਂ ਕਰੋ ਕਿਉਂਕਿ ਹੋ ਸਕਦਾ ਹੈ ਤੁਸੀਂ ਇਸ ਨਾਲ ਆਪਣੇ ਹੱਥ ਪੂੰਝੇ ਹੋਣ ਅਤੇ ਕੀਟਾਣੂ ਤੁਹਾਡੇ ਹੱਥ ਤੋਂ ਤੁਹਾਡੇ ਨੱਕ, ਮੂੰਹ ਜਾਂ ਅੱਖਾਂ ਵਿੱਚ ਜਾ ਸਕਦੇ ਹਨ।</a:t>
            </a:r>
            <a:r>
              <a:rPr lang="en-IN" dirty="0">
                <a:effectLst/>
              </a:rPr>
              <a:t> </a:t>
            </a:r>
            <a:endParaRPr lang="en-US" dirty="0"/>
          </a:p>
        </p:txBody>
      </p:sp>
      <p:sp>
        <p:nvSpPr>
          <p:cNvPr id="4" name="Slide Number Placeholder 3"/>
          <p:cNvSpPr>
            <a:spLocks noGrp="1"/>
          </p:cNvSpPr>
          <p:nvPr>
            <p:ph type="sldNum" sz="quarter" idx="5"/>
          </p:nvPr>
        </p:nvSpPr>
        <p:spPr/>
        <p:txBody>
          <a:bodyPr/>
          <a:lstStyle/>
          <a:p>
            <a:fld id="{AD2435C7-B4BA-4D4F-B913-3FDD0C8C72AB}" type="slidenum">
              <a:rPr lang="en-US" smtClean="0"/>
              <a:t>9</a:t>
            </a:fld>
            <a:endParaRPr lang="en-US"/>
          </a:p>
        </p:txBody>
      </p:sp>
    </p:spTree>
    <p:extLst>
      <p:ext uri="{BB962C8B-B14F-4D97-AF65-F5344CB8AC3E}">
        <p14:creationId xmlns:p14="http://schemas.microsoft.com/office/powerpoint/2010/main" val="191718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a-IN" sz="1200" kern="1200" dirty="0">
                <a:solidFill>
                  <a:schemeClr val="tx1"/>
                </a:solidFill>
                <a:effectLst/>
                <a:latin typeface="+mn-lt"/>
                <a:ea typeface="+mn-ea"/>
                <a:cs typeface="+mn-cs"/>
              </a:rPr>
              <a:t>ਸਮਾਜਕ ਦੂਰੀ ਬਣਾਈ ਰੱਖਣਾ (ਸੋਸ਼ਲ ਡਿਸਟੈਂਸਿੰਗ) ਤੁਹਾਡੇ ਅਤੇ ਦੂਜੇ ਲੋਕਾਂ ਦਰਮਿਆਨ ਦੂਰੀ ਰੱਖਣਾ ਹੈ ਤਾਂ ਕਿ ਜੇ ਉਹ ਸੰਕ੍ਰਮਣ ਤੋਂ ਪ੍ਰਭਾਵਿਤ ਹੋਣ ਤਾਂ ਤੁਸੀਂ ਉਹਨਾਂ ਦੀਆਂ ਸੰਕ੍ਰਮਿਤ ਬੂੰਦਾਂ ਦੇ ਸੰਪਰਕ ਵਿੱਚ ਨਾ ਆਓ। ਇਸਦਾ ਇਹ ਮਤਲਬ ਨਹੀਂ ਹੈ ਕਿ ਤੁਹਾਡੇ ਸੰਪਰਕ ਵਿੱਚ ਆਉਣ ਵਾਲਾ ਹਰੇਕ ਵਿਅਕਤੀ ਸੰਕ੍ਰਮਿਤ ਹੋਏ। ਪਰ ਖਬਰਦਾਰ ਰਹਿਣਾ ਜ਼ਰੂਰੀ ਹੈ। </a:t>
            </a:r>
            <a:endParaRPr lang="en-IN" sz="1200" kern="1200" dirty="0">
              <a:solidFill>
                <a:schemeClr val="tx1"/>
              </a:solidFill>
              <a:effectLst/>
              <a:latin typeface="+mn-lt"/>
              <a:ea typeface="+mn-ea"/>
              <a:cs typeface="+mn-cs"/>
            </a:endParaRPr>
          </a:p>
          <a:p>
            <a:r>
              <a:rPr lang="pa-IN" sz="1200" kern="1200" dirty="0">
                <a:solidFill>
                  <a:schemeClr val="tx1"/>
                </a:solidFill>
                <a:effectLst/>
                <a:latin typeface="+mn-lt"/>
                <a:ea typeface="+mn-ea"/>
                <a:cs typeface="+mn-cs"/>
              </a:rPr>
              <a:t>ਸਮਾਜਕ ਦੂਰੀ ਬਣਾਈ ਰੱਖਣ (ਸੋਸ਼ਲ ਡਿਸਟੈਂਸਿੰਗ) ਦਾ ਇਹ ਵੀ ਮਤਲਬ ਹੈ ਕਿ ਤੁਸੀਂ ਭੀੜ ਤੋਂ ਬਚੋ, ਤੁਸੀਂ ਅਜਿਹੇ ਸਮਾਰੋਹ ਆਯੋਜਿਤ ਨਾ ਕਰੋ ਜਿੱਥੇ ਲੋਕ ਇਕੱਠੇ ਹੋਣ। ਇਹੀ  ਸਾਰੇ ਤਰੀਕੇ ਹਨ ਜਿਸ ਨਾਲ ਵਾਇਰਸ ਇੱਕ ਵਿਅਕਤੀ ਤੋਂ ਦੂਜੇ ਵਿੱਚ ਜਾ ਸਕਦਾ ਹੈ। ਜਾਗਰੂਕ ਰਹੋ ਕਿ ਮਨੁੱਖੀ ਸਰੀਰ ਤੋਂ ਬਾਹਰ ਰਹਿਣ ‘ਤੇ ਇਹ ਜ਼ਿਆਦਾ ਦੇਰ ਤਕ ਜਿੰਦਾ ਨਹੀਂ ਰਹਿ ਸਕਦਾ। ਇਸਨੂੰ ਵਧਣ ਅਤੇ ਜਿੰਦਾ ਰਹਿਣ ਲਈ ਮਨੁੱਖੀ ਸਰੀਰ ਦੀ ਜ਼ਰੂਰਤ ਹੁੰਦੀ ਹੈ। ਜੇ ਅਜਿਹਾ ਨਹੀਂ ਹੁੰਦਾ, ਉਹ ਮਰ ਜਾਏਗਾ। ਜਦੋਂ ਲੋਕ ਆਲੇ ਦੁਆਲੇ ਹੁੰਦੇ ਹਨ, ਥਾਵਾਂ ਦੀ ਵਰਤੋਂ ਕਰਦੇ ਹਨ, ਚੀਜ਼ਾਂ ਨੂੰ ਛੁਹੰਦੇ ਹਨ, ਵਾਇਰਸ ਇੱਕ ਵਿਅਕਤੀ ਤੋਂ ਦੂਜੇ ਵਿੱਚ ਫੈਲਦਾ ਹੈ। ਇਸੇਲਈ ਇਸ ਸਮੇਂ ਦੌਰਾਨ ਮਨੁੱਖ ਤੋਂ ਮਨੁੱਖ ਦਰਮਿਆਨ ਸੰਪਰਕ ਘੱਟ ਕਰਨ ਦੀ ਲੋੜ ਹੈ। </a:t>
            </a:r>
            <a:endParaRPr lang="en-US" dirty="0"/>
          </a:p>
        </p:txBody>
      </p:sp>
      <p:sp>
        <p:nvSpPr>
          <p:cNvPr id="4" name="Slide Number Placeholder 3"/>
          <p:cNvSpPr>
            <a:spLocks noGrp="1"/>
          </p:cNvSpPr>
          <p:nvPr>
            <p:ph type="sldNum" sz="quarter" idx="5"/>
          </p:nvPr>
        </p:nvSpPr>
        <p:spPr/>
        <p:txBody>
          <a:bodyPr/>
          <a:lstStyle/>
          <a:p>
            <a:fld id="{AD2435C7-B4BA-4D4F-B913-3FDD0C8C72AB}" type="slidenum">
              <a:rPr lang="en-US" smtClean="0"/>
              <a:t>11</a:t>
            </a:fld>
            <a:endParaRPr lang="en-US"/>
          </a:p>
        </p:txBody>
      </p:sp>
    </p:spTree>
    <p:extLst>
      <p:ext uri="{BB962C8B-B14F-4D97-AF65-F5344CB8AC3E}">
        <p14:creationId xmlns:p14="http://schemas.microsoft.com/office/powerpoint/2010/main" val="188597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a-IN" sz="1200" kern="1200" dirty="0">
                <a:solidFill>
                  <a:schemeClr val="tx1"/>
                </a:solidFill>
                <a:effectLst/>
                <a:latin typeface="+mn-lt"/>
                <a:ea typeface="+mn-ea"/>
                <a:cs typeface="+mn-cs"/>
              </a:rPr>
              <a:t>ਹਾਲਾਂਕਿ ਸੰਕ੍ਰਮਣ ਕਿਸੇ ਨੂੰ ਵੀ ਹੋ ਸਕਦਾ ਹੈ, ਸੰਕ੍ਰਮਣ ਗੰਭੀਰ ਹੋ ਸਕਦਾ ਹੈ ਜੇ ਇਹ ਬਜ਼ੁਰਗਾਂ ਵਿੱਚ ਜਾਂ ਪਹਿਲਾਂ ਤੋਂ ਹੀ ਕਿਸੇ ਬੀਮਾਰੀ ਤੋਂ ਪੀੜਿਤ ਲੋਕਾਂ ਵਿੱਚ ਫੈਲਦਾ ਹੈ। ਅਜਿਹਾ ਇਸਲਈ ਹੈ ਕਿ ਅਜਿਹੇ ਲੋਕਾਂ ਦਾ ਰੋਗ ਪ੍ਰਤੀਰੋਧੀ ਸਿਸਟਮ ਕਮਜ਼ੋਰ ਹੁੰਦਾ ਹੈ ਅਤੇ ਇਹ ਰੋਗ ਫੈਲਾਉਣ ਵਾਲੇ ਰੋਗਾਣੂਆਂ ਦੇ ਹਮਲੇ ਤੋਂ ਸਰੀਰ ਦੀ ਰੱਖਿਆ ਨਹੀਂ ਕਰ ਸਕਦਾ। ਹੁਣ ਤੁਸੀਂ ਟੀਕਾਕਰਨ ਦੇ ਮਹੱਤਵ ਸਮਝੋਗੇ ਜੋ ਕਿ ਵਾਇਰਸਾਂ ਅਤੇ ਬੈਕਟੀਰੀਆ ਤੋਂ ਹਮਲਿਆਂ ਲਈ ਸਾਡੇ ਸਰੀਰਾਂ ਨੂੰ ਤਿਆਰ ਕਰਦਾ ਹੈ। </a:t>
            </a:r>
            <a:endParaRPr lang="en-US" dirty="0"/>
          </a:p>
        </p:txBody>
      </p:sp>
      <p:sp>
        <p:nvSpPr>
          <p:cNvPr id="4" name="Slide Number Placeholder 3"/>
          <p:cNvSpPr>
            <a:spLocks noGrp="1"/>
          </p:cNvSpPr>
          <p:nvPr>
            <p:ph type="sldNum" sz="quarter" idx="5"/>
          </p:nvPr>
        </p:nvSpPr>
        <p:spPr/>
        <p:txBody>
          <a:bodyPr/>
          <a:lstStyle/>
          <a:p>
            <a:fld id="{AD2435C7-B4BA-4D4F-B913-3FDD0C8C72AB}" type="slidenum">
              <a:rPr lang="en-US" smtClean="0"/>
              <a:t>12</a:t>
            </a:fld>
            <a:endParaRPr lang="en-US"/>
          </a:p>
        </p:txBody>
      </p:sp>
    </p:spTree>
    <p:extLst>
      <p:ext uri="{BB962C8B-B14F-4D97-AF65-F5344CB8AC3E}">
        <p14:creationId xmlns:p14="http://schemas.microsoft.com/office/powerpoint/2010/main" val="285599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a-IN" sz="1200" kern="1200" dirty="0">
                <a:solidFill>
                  <a:schemeClr val="tx1"/>
                </a:solidFill>
                <a:effectLst/>
                <a:latin typeface="+mn-lt"/>
                <a:ea typeface="+mn-ea"/>
                <a:cs typeface="+mn-cs"/>
              </a:rPr>
              <a:t>ਇਸ ਸਲਾਇਡ ਵਿੱਚ ਸਾਡੇ ਕੋਲ ਦੋ ਸਧਾਰਨ ਪਰਿਭਾਸ਼ਾਵਾਂ ਹਨ, ਹਾਲਾਂਕਿ ਉਹ ਇੱਥੇ ਮੁਸ਼ਕਲ ਲੱਗ ਸਕਦੀਆਂ ਹਨ । ਇਹ ਤੁਹਾਨੂੰ ਦੱਸਦੀ ਹੈ ਕਿ ਸ਼ੱਕੀ ਕੌਣ ਹੈ?</a:t>
            </a:r>
            <a:endParaRPr lang="en-IN" sz="1200" kern="1200" dirty="0">
              <a:solidFill>
                <a:schemeClr val="tx1"/>
              </a:solidFill>
              <a:effectLst/>
              <a:latin typeface="+mn-lt"/>
              <a:ea typeface="+mn-ea"/>
              <a:cs typeface="+mn-cs"/>
            </a:endParaRPr>
          </a:p>
          <a:p>
            <a:r>
              <a:rPr lang="pa-IN" sz="1200" kern="1200" dirty="0">
                <a:solidFill>
                  <a:schemeClr val="tx1"/>
                </a:solidFill>
                <a:effectLst/>
                <a:latin typeface="+mn-lt"/>
                <a:ea typeface="+mn-ea"/>
                <a:cs typeface="+mn-cs"/>
              </a:rPr>
              <a:t>ਆਓ ਯਾਦ ਰੱਖੀਏ ਕਿ ਸੰਕ੍ਰਮਣ ਦੇ ਸ਼ਕ ਵਾਲੇ ਵਿਅਕਤੀ ਵਿੱਚ 5 ਚੀਜ਼ਾਂ ਵਿੱਚੋਂ ਕੋਈ ਇੱਕ ਲੱਛਣ ਹੋਣ ਚਾਹੀਦਾ  ਹੈ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ਕਿਸੇ ਕਿਸਮ ਦਾ ਬੁਖਾਰ, ਖਾਂਸੀ ਜਾਂ ਸਾਹ ਲੈਣ ਵਿੱਚ ਤਕਲੀਫ਼।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ਜੇ ਕੋਈ ਵਿਅਕਤੀ ਪਿਛਲੇ 14 ਦਿਨਾਂ ਵਿੱਚ ਕੋਵਿਡ ਤੋਂ ਪ੍ਰਭਾਵਿਤ ਕਿਸੇ ਥਾਂ ਜਾਂ ਇਲਾਕੇ ਤੋਂ ਪਰਤਿਆ ਹੈ।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ਜੇ ਕੋਈ ਵਿਅਕਤੀ ਕਿਸੇ ਅਜਿਹੇ ਵਿਅਕਤੀ ਦੇ ਨਜ਼ਦੀਕੀ ਸੰਪਰਕ ਵਿੱਚ ਆਇਆ ਹੈ ਜੋ ਕਿ ਕੋਵਿਡ ਲਈ ਪਾਜ਼ੀਟਿਵ ਹੈ।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ਇੱਕ ਵਿਅਕਤੀ ਜਿਸਦਾ ਟੈਸਟ ਹੋਇਆ ਹੈ ਪਰ ਨਤੀਜੇ ਨਹੀਂ ਆਏ ਹਨ।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ਕੋਈ ਵਿਅਕਤੀ ਜਿਸ ਵਿੱਚ ਲੱਛਣ ਨਹੀਂ ਹਨ ਪਰ ਉਸਦੀ ਲੈਬ ਰਿਪੋਰਟਸ ਪਾਜ਼ੀਟਿਵ ਹਨ। </a:t>
            </a:r>
            <a:endParaRPr lang="en-IN" sz="1200" kern="1200" dirty="0">
              <a:solidFill>
                <a:schemeClr val="tx1"/>
              </a:solidFill>
              <a:effectLst/>
              <a:latin typeface="+mn-lt"/>
              <a:ea typeface="+mn-ea"/>
              <a:cs typeface="+mn-cs"/>
            </a:endParaRPr>
          </a:p>
          <a:p>
            <a:r>
              <a:rPr lang="pa-IN" sz="1200" kern="1200" dirty="0">
                <a:solidFill>
                  <a:schemeClr val="tx1"/>
                </a:solidFill>
                <a:effectLst/>
                <a:latin typeface="+mn-lt"/>
                <a:ea typeface="+mn-ea"/>
                <a:cs typeface="+mn-cs"/>
              </a:rPr>
              <a:t>ਹੁਣ ਇੱਕ ਸੰਪਰਕ ਹੈ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ਕੋਈ ਵੀ ਵਿਅਕਤੀ ਜੋ ਅਜਿਹੇ ਕਿਸੇ ਵਿਅਕਤੀ ਦੀ ਸਿੱਧੀ ਦੇਖਭਾਲ ਕਰ ਰਿਹਾ ਹੈ ਜਿਸਦੀ ਕਿ  ਕੋਵਿਡ  ਲਈ ਪਾਜ਼ੀਟਿਵ ਹੋਣ ਦੀ ਪੁਸ਼ਟੀ ਹੋਈ ਹੈ। </a:t>
            </a:r>
            <a:endParaRPr lang="en-IN" sz="1200" kern="1200" dirty="0">
              <a:solidFill>
                <a:schemeClr val="tx1"/>
              </a:solidFill>
              <a:effectLst/>
              <a:latin typeface="+mn-lt"/>
              <a:ea typeface="+mn-ea"/>
              <a:cs typeface="+mn-cs"/>
            </a:endParaRPr>
          </a:p>
          <a:p>
            <a:pPr marL="228600" lvl="0" indent="-228600">
              <a:buFont typeface="+mj-lt"/>
              <a:buAutoNum type="arabicPeriod"/>
            </a:pPr>
            <a:r>
              <a:rPr lang="pa-IN" sz="1200" kern="1200" dirty="0">
                <a:solidFill>
                  <a:schemeClr val="tx1"/>
                </a:solidFill>
                <a:effectLst/>
                <a:latin typeface="+mn-lt"/>
                <a:ea typeface="+mn-ea"/>
                <a:cs typeface="+mn-cs"/>
              </a:rPr>
              <a:t>ਕੋਈ ਵੀ ਵਿਅਕਤੀ ਜੋ ਅਜਿਹੇ ਕਿਸੇ ਵਿਅਕਤੀ ਨਾਲ ਰਹਿ ਰਿਹਾ ਹੈ ਜਿਸਦਾ ਟੈਸਟ ਕੋਵਿਡ ਲਈ ਪਾਜ਼ੀਟਿਵ ਪਾਇਆ ਗਿਆ ਹੈ। </a:t>
            </a:r>
            <a:endParaRPr lang="en-IN" sz="1200" kern="1200" dirty="0">
              <a:solidFill>
                <a:schemeClr val="tx1"/>
              </a:solidFill>
              <a:effectLst/>
              <a:latin typeface="+mn-lt"/>
              <a:ea typeface="+mn-ea"/>
              <a:cs typeface="+mn-cs"/>
            </a:endParaRPr>
          </a:p>
          <a:p>
            <a:pPr marL="228600" indent="-228600">
              <a:buFont typeface="+mj-lt"/>
              <a:buAutoNum type="arabicPeriod"/>
            </a:pPr>
            <a:r>
              <a:rPr lang="pa-IN" sz="1200" kern="1200" dirty="0">
                <a:solidFill>
                  <a:schemeClr val="tx1"/>
                </a:solidFill>
                <a:effectLst/>
                <a:latin typeface="+mn-lt"/>
                <a:ea typeface="+mn-ea"/>
                <a:cs typeface="+mn-cs"/>
              </a:rPr>
              <a:t>ਕੋਈ ਵੀ ਵਿਅਕਤੀ ਜਿਸਨੇ ਕਿਸੇ ਅਜਿਹੇ ਵਿਅਕਤੀ ਨਾਲ ਨਜ਼ਦੀਕ ਬੈਠ ਕੇ 6 ਘੰਟੇ ਤੋਂ ਵੱਧ ਦਾ ਸਫ਼ਰ ਕੀਤਾ ਹੈ ਜੋ ਬਾਅਦ ਵਿੱਚ ਪਾਜ਼ੀਟਿਵ ਪਾਇਆ ਗਿਆ।</a:t>
            </a:r>
            <a:r>
              <a:rPr lang="en-IN" dirty="0">
                <a:effectLst/>
              </a:rPr>
              <a:t> </a:t>
            </a:r>
            <a:endParaRPr lang="en-US" dirty="0"/>
          </a:p>
        </p:txBody>
      </p:sp>
      <p:sp>
        <p:nvSpPr>
          <p:cNvPr id="4" name="Slide Number Placeholder 3"/>
          <p:cNvSpPr>
            <a:spLocks noGrp="1"/>
          </p:cNvSpPr>
          <p:nvPr>
            <p:ph type="sldNum" sz="quarter" idx="5"/>
          </p:nvPr>
        </p:nvSpPr>
        <p:spPr/>
        <p:txBody>
          <a:bodyPr/>
          <a:lstStyle/>
          <a:p>
            <a:fld id="{AD2435C7-B4BA-4D4F-B913-3FDD0C8C72AB}" type="slidenum">
              <a:rPr lang="en-US" smtClean="0"/>
              <a:t>14</a:t>
            </a:fld>
            <a:endParaRPr lang="en-US"/>
          </a:p>
        </p:txBody>
      </p:sp>
    </p:spTree>
    <p:extLst>
      <p:ext uri="{BB962C8B-B14F-4D97-AF65-F5344CB8AC3E}">
        <p14:creationId xmlns:p14="http://schemas.microsoft.com/office/powerpoint/2010/main" val="3381128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a-IN" sz="1200" kern="1200" dirty="0">
                <a:solidFill>
                  <a:schemeClr val="tx1"/>
                </a:solidFill>
                <a:effectLst/>
                <a:latin typeface="+mn-lt"/>
                <a:ea typeface="+mn-ea"/>
                <a:cs typeface="+mn-cs"/>
              </a:rPr>
              <a:t>ਸੰਪਰਕਾਂ ਦੀਆਂ ਕਿਸਮਾਂ ਨੂੰ ਅੱਗੇ ਹੋਰ ਵੰਡਿਆ ਜਾ ਸਕਦਾ ਹੈ ਉਹ ਸੰਪਰਕ ਜੋ ਉੱਚ ਜੋਖਮ ਵਿੱਚ ਹਨ ਅਤੇ ਉਹ ਜੋ ਘੱਟ ਜੋਖਮ ਵਿੱਚ ਹਨ। </a:t>
            </a:r>
            <a:endParaRPr lang="en-IN" sz="1200" kern="1200" dirty="0">
              <a:solidFill>
                <a:schemeClr val="tx1"/>
              </a:solidFill>
              <a:effectLst/>
              <a:latin typeface="+mn-lt"/>
              <a:ea typeface="+mn-ea"/>
              <a:cs typeface="+mn-cs"/>
            </a:endParaRPr>
          </a:p>
          <a:p>
            <a:r>
              <a:rPr lang="pa-IN" sz="1200" kern="1200" dirty="0">
                <a:solidFill>
                  <a:schemeClr val="tx1"/>
                </a:solidFill>
                <a:effectLst/>
                <a:latin typeface="+mn-lt"/>
                <a:ea typeface="+mn-ea"/>
                <a:cs typeface="+mn-cs"/>
              </a:rPr>
              <a:t>ਉੱਚ ਜੋਖਮ ਵਿੱਚ ਉਹ ਹਨ ਜੋ ਕਿ ਮਰੀਜ਼ ਜਾਂ ਉਸਦੇ ਸਰੀਰ ਦੇ ਕਿਸੇ ਦ੍ਰਵ ਜਾਂ ਘਰ ਵਿੱਚ ਏਕਾਂਤਵਾਸ ਦੌਰਾਨ ਮਰੀਜ਼ ਦੀ ਦੇਖਭਾਲ ਕਰਦੇ ਹੋਏ ਉਸਦੇ ਸਿੱਧੇ ਸੰਪਰਕ ਆਇਆ ਹੈ, ਮਰੀਜ਼ ਨਾਲ ਸਫ਼ਰ ਕੀਤਾ ਹੈ, ਮਰੀਜ਼ ਦੇ ਨਾਲ ਇੱਕ ਕਮਰੇ/ਘਰ ਵਿੱਚ ਰਿਹਾ ਹੈ ਅਤੇ ਭਾਂਡੇ ਆਦਿ ਸਾਂਝੇ ਕੀਤੇ ਹਨ । </a:t>
            </a:r>
            <a:endParaRPr lang="en-IN" sz="1200" kern="1200" dirty="0">
              <a:solidFill>
                <a:schemeClr val="tx1"/>
              </a:solidFill>
              <a:effectLst/>
              <a:latin typeface="+mn-lt"/>
              <a:ea typeface="+mn-ea"/>
              <a:cs typeface="+mn-cs"/>
            </a:endParaRPr>
          </a:p>
          <a:p>
            <a:r>
              <a:rPr lang="pa-IN" sz="1200" kern="1200" dirty="0">
                <a:solidFill>
                  <a:schemeClr val="tx1"/>
                </a:solidFill>
                <a:effectLst/>
                <a:latin typeface="+mn-lt"/>
                <a:ea typeface="+mn-ea"/>
                <a:cs typeface="+mn-cs"/>
              </a:rPr>
              <a:t>ਘੱਟ ਜੋਖਮ ਵਾਲਾ ਸੰਪਰਕ ਉਹ ਵਿਅਕਤੀ ਹੈ ਜੋ ਕਿ ਉਸੇ ਸਥਾਨ ‘ਤੇ ਹੈ ਪਰ ਇੱਕ ਮੀਟਰ ਦੀ ਰੇਂਜ ਤੋਂ ਬਾਹਰ ਹੈ ਪਾਜ਼ੀਟਿਵ ਪਾਏ ਗਏ ਵਿਅਕਤੀ ਨਾਲ ਇੱਕੋ ਬੱਸ ਜਾਂ ਰੇਲਗੱਡੀ ਜਾਂ ਉਡਾਣ ਵਿੱਚ ਸਫ਼ਰ ਕੀਤਾ ਹੈ ਪਰ ਉਹ ਤਿੰਨ ਸੀਟ ਦੇ ਫ਼ਰਕ ਨਾਲ ਬੈਠਿਆ ਸੀ। </a:t>
            </a:r>
            <a:endParaRPr lang="en-US" dirty="0"/>
          </a:p>
        </p:txBody>
      </p:sp>
      <p:sp>
        <p:nvSpPr>
          <p:cNvPr id="4" name="Slide Number Placeholder 3"/>
          <p:cNvSpPr>
            <a:spLocks noGrp="1"/>
          </p:cNvSpPr>
          <p:nvPr>
            <p:ph type="sldNum" sz="quarter" idx="5"/>
          </p:nvPr>
        </p:nvSpPr>
        <p:spPr/>
        <p:txBody>
          <a:bodyPr/>
          <a:lstStyle/>
          <a:p>
            <a:fld id="{AD2435C7-B4BA-4D4F-B913-3FDD0C8C72AB}" type="slidenum">
              <a:rPr lang="en-US" smtClean="0"/>
              <a:t>15</a:t>
            </a:fld>
            <a:endParaRPr lang="en-US"/>
          </a:p>
        </p:txBody>
      </p:sp>
    </p:spTree>
    <p:extLst>
      <p:ext uri="{BB962C8B-B14F-4D97-AF65-F5344CB8AC3E}">
        <p14:creationId xmlns:p14="http://schemas.microsoft.com/office/powerpoint/2010/main" val="139229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C3EC-6F98-4B40-B8D4-9A3CDE28F8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18BB20E-2906-1441-8C9A-C3998765A4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960688-2291-8240-B25C-9A7629E7F838}"/>
              </a:ext>
            </a:extLst>
          </p:cNvPr>
          <p:cNvSpPr>
            <a:spLocks noGrp="1"/>
          </p:cNvSpPr>
          <p:nvPr>
            <p:ph type="dt" sz="half" idx="10"/>
          </p:nvPr>
        </p:nvSpPr>
        <p:spPr/>
        <p:txBody>
          <a:bodyPr/>
          <a:lstStyle/>
          <a:p>
            <a:fld id="{972F20D8-CDB5-0948-81AC-F942899B79BA}" type="datetimeFigureOut">
              <a:rPr lang="en-US" smtClean="0"/>
              <a:t>3/31/20</a:t>
            </a:fld>
            <a:endParaRPr lang="en-US"/>
          </a:p>
        </p:txBody>
      </p:sp>
      <p:sp>
        <p:nvSpPr>
          <p:cNvPr id="5" name="Footer Placeholder 4">
            <a:extLst>
              <a:ext uri="{FF2B5EF4-FFF2-40B4-BE49-F238E27FC236}">
                <a16:creationId xmlns:a16="http://schemas.microsoft.com/office/drawing/2014/main" id="{A4C5690E-9D19-5B4D-9878-99C54F3D9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DF004-58D8-1844-9C1D-0E471A6E5B74}"/>
              </a:ext>
            </a:extLst>
          </p:cNvPr>
          <p:cNvSpPr>
            <a:spLocks noGrp="1"/>
          </p:cNvSpPr>
          <p:nvPr>
            <p:ph type="sldNum" sz="quarter" idx="12"/>
          </p:nvPr>
        </p:nvSpPr>
        <p:spPr/>
        <p:txBody>
          <a:bodyPr/>
          <a:lstStyle/>
          <a:p>
            <a:fld id="{59115AB6-8F4D-D040-AAE7-405219665A26}" type="slidenum">
              <a:rPr lang="en-US" smtClean="0"/>
              <a:t>‹#›</a:t>
            </a:fld>
            <a:endParaRPr lang="en-US"/>
          </a:p>
        </p:txBody>
      </p:sp>
    </p:spTree>
    <p:extLst>
      <p:ext uri="{BB962C8B-B14F-4D97-AF65-F5344CB8AC3E}">
        <p14:creationId xmlns:p14="http://schemas.microsoft.com/office/powerpoint/2010/main" val="382859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612A-2659-7147-A03D-9E9436539C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3C50B4-0274-5E4B-ABE0-339D54CB80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F6173A-9F4B-044E-8B55-870431820A5A}"/>
              </a:ext>
            </a:extLst>
          </p:cNvPr>
          <p:cNvSpPr>
            <a:spLocks noGrp="1"/>
          </p:cNvSpPr>
          <p:nvPr>
            <p:ph type="dt" sz="half" idx="10"/>
          </p:nvPr>
        </p:nvSpPr>
        <p:spPr/>
        <p:txBody>
          <a:bodyPr/>
          <a:lstStyle/>
          <a:p>
            <a:fld id="{972F20D8-CDB5-0948-81AC-F942899B79BA}" type="datetimeFigureOut">
              <a:rPr lang="en-US" smtClean="0"/>
              <a:t>3/31/20</a:t>
            </a:fld>
            <a:endParaRPr lang="en-US"/>
          </a:p>
        </p:txBody>
      </p:sp>
      <p:sp>
        <p:nvSpPr>
          <p:cNvPr id="5" name="Footer Placeholder 4">
            <a:extLst>
              <a:ext uri="{FF2B5EF4-FFF2-40B4-BE49-F238E27FC236}">
                <a16:creationId xmlns:a16="http://schemas.microsoft.com/office/drawing/2014/main" id="{262A1541-127E-1D42-8BEE-B207C7A0D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A8A9C-58AC-454F-9A6D-69A25BE90F78}"/>
              </a:ext>
            </a:extLst>
          </p:cNvPr>
          <p:cNvSpPr>
            <a:spLocks noGrp="1"/>
          </p:cNvSpPr>
          <p:nvPr>
            <p:ph type="sldNum" sz="quarter" idx="12"/>
          </p:nvPr>
        </p:nvSpPr>
        <p:spPr/>
        <p:txBody>
          <a:bodyPr/>
          <a:lstStyle/>
          <a:p>
            <a:fld id="{59115AB6-8F4D-D040-AAE7-405219665A26}" type="slidenum">
              <a:rPr lang="en-US" smtClean="0"/>
              <a:t>‹#›</a:t>
            </a:fld>
            <a:endParaRPr lang="en-US"/>
          </a:p>
        </p:txBody>
      </p:sp>
    </p:spTree>
    <p:extLst>
      <p:ext uri="{BB962C8B-B14F-4D97-AF65-F5344CB8AC3E}">
        <p14:creationId xmlns:p14="http://schemas.microsoft.com/office/powerpoint/2010/main" val="206043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ED3F3-6830-C547-8B46-B201D2C10C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737E37-E8A4-1C4F-B9AB-9CD98BA247E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59182C-DDA8-F847-AEC4-43973C91AEF1}"/>
              </a:ext>
            </a:extLst>
          </p:cNvPr>
          <p:cNvSpPr>
            <a:spLocks noGrp="1"/>
          </p:cNvSpPr>
          <p:nvPr>
            <p:ph type="dt" sz="half" idx="10"/>
          </p:nvPr>
        </p:nvSpPr>
        <p:spPr/>
        <p:txBody>
          <a:bodyPr/>
          <a:lstStyle/>
          <a:p>
            <a:fld id="{972F20D8-CDB5-0948-81AC-F942899B79BA}" type="datetimeFigureOut">
              <a:rPr lang="en-US" smtClean="0"/>
              <a:t>3/31/20</a:t>
            </a:fld>
            <a:endParaRPr lang="en-US"/>
          </a:p>
        </p:txBody>
      </p:sp>
      <p:sp>
        <p:nvSpPr>
          <p:cNvPr id="5" name="Footer Placeholder 4">
            <a:extLst>
              <a:ext uri="{FF2B5EF4-FFF2-40B4-BE49-F238E27FC236}">
                <a16:creationId xmlns:a16="http://schemas.microsoft.com/office/drawing/2014/main" id="{0F2BD126-10EB-1B43-9E9E-7E16B54A1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FEDC5-7A58-7142-8E52-9FF9EB205AAD}"/>
              </a:ext>
            </a:extLst>
          </p:cNvPr>
          <p:cNvSpPr>
            <a:spLocks noGrp="1"/>
          </p:cNvSpPr>
          <p:nvPr>
            <p:ph type="sldNum" sz="quarter" idx="12"/>
          </p:nvPr>
        </p:nvSpPr>
        <p:spPr/>
        <p:txBody>
          <a:bodyPr/>
          <a:lstStyle/>
          <a:p>
            <a:fld id="{59115AB6-8F4D-D040-AAE7-405219665A26}" type="slidenum">
              <a:rPr lang="en-US" smtClean="0"/>
              <a:t>‹#›</a:t>
            </a:fld>
            <a:endParaRPr lang="en-US"/>
          </a:p>
        </p:txBody>
      </p:sp>
    </p:spTree>
    <p:extLst>
      <p:ext uri="{BB962C8B-B14F-4D97-AF65-F5344CB8AC3E}">
        <p14:creationId xmlns:p14="http://schemas.microsoft.com/office/powerpoint/2010/main" val="503631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62100" y="-19050"/>
            <a:ext cx="9067800" cy="604834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317500" y="4756150"/>
            <a:ext cx="11557000" cy="10033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22"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424248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386080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3975100" y="552450"/>
            <a:ext cx="8629651" cy="57531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25500" y="476250"/>
            <a:ext cx="5111750" cy="2774950"/>
          </a:xfrm>
          <a:prstGeom prst="rect">
            <a:avLst/>
          </a:prstGeom>
        </p:spPr>
        <p:txBody>
          <a:bodyPr anchor="b"/>
          <a:lstStyle>
            <a:lvl1pPr>
              <a:defRPr sz="4200" b="1" i="0">
                <a:latin typeface="Arial" panose="020B0604020202020204" pitchFamily="34" charset="0"/>
                <a:cs typeface="Arial" panose="020B0604020202020204" pitchFamily="34" charset="0"/>
              </a:defRPr>
            </a:lvl1pPr>
          </a:lstStyle>
          <a:p>
            <a:r>
              <a:rPr dirty="0"/>
              <a:t>Title Text</a:t>
            </a:r>
          </a:p>
        </p:txBody>
      </p:sp>
      <p:sp>
        <p:nvSpPr>
          <p:cNvPr id="40"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32924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9518114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053920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5480050" y="1574800"/>
            <a:ext cx="69723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67"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defRPr sz="1900"/>
            </a:lvl1pPr>
            <a:lvl2pPr marL="558800" indent="-279400">
              <a:spcBef>
                <a:spcPts val="2250"/>
              </a:spcBef>
              <a:defRPr sz="1900"/>
            </a:lvl2pPr>
            <a:lvl3pPr marL="838200" indent="-279400">
              <a:spcBef>
                <a:spcPts val="2250"/>
              </a:spcBef>
              <a:defRPr sz="1900"/>
            </a:lvl3pPr>
            <a:lvl4pPr marL="1117600" indent="-279400">
              <a:spcBef>
                <a:spcPts val="2250"/>
              </a:spcBef>
              <a:defRPr sz="1900"/>
            </a:lvl4pPr>
            <a:lvl5pPr marL="1397000" indent="-279400">
              <a:spcBef>
                <a:spcPts val="2250"/>
              </a:spcBef>
              <a:defRPr sz="19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192672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44550" y="889000"/>
            <a:ext cx="10502900" cy="5080000"/>
          </a:xfrm>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306656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840670" y="3517900"/>
            <a:ext cx="4198339" cy="280035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7645400" y="565150"/>
            <a:ext cx="4165600" cy="2777067"/>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52400" y="565150"/>
            <a:ext cx="8601075" cy="573405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29421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5532-E6CB-1246-8BF8-B4C41B2C0F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B95D66-8A83-4C4C-930F-B4069080D1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0B2047-CCCA-6A40-933C-D128F8AA16FC}"/>
              </a:ext>
            </a:extLst>
          </p:cNvPr>
          <p:cNvSpPr>
            <a:spLocks noGrp="1"/>
          </p:cNvSpPr>
          <p:nvPr>
            <p:ph type="dt" sz="half" idx="10"/>
          </p:nvPr>
        </p:nvSpPr>
        <p:spPr/>
        <p:txBody>
          <a:bodyPr/>
          <a:lstStyle/>
          <a:p>
            <a:fld id="{972F20D8-CDB5-0948-81AC-F942899B79BA}" type="datetimeFigureOut">
              <a:rPr lang="en-US" smtClean="0"/>
              <a:t>3/31/20</a:t>
            </a:fld>
            <a:endParaRPr lang="en-US"/>
          </a:p>
        </p:txBody>
      </p:sp>
      <p:sp>
        <p:nvSpPr>
          <p:cNvPr id="5" name="Footer Placeholder 4">
            <a:extLst>
              <a:ext uri="{FF2B5EF4-FFF2-40B4-BE49-F238E27FC236}">
                <a16:creationId xmlns:a16="http://schemas.microsoft.com/office/drawing/2014/main" id="{2D9C94C4-F3BD-D44C-A527-2F88E52C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39118-2975-EB4E-89B1-A85717D2A689}"/>
              </a:ext>
            </a:extLst>
          </p:cNvPr>
          <p:cNvSpPr>
            <a:spLocks noGrp="1"/>
          </p:cNvSpPr>
          <p:nvPr>
            <p:ph type="sldNum" sz="quarter" idx="12"/>
          </p:nvPr>
        </p:nvSpPr>
        <p:spPr/>
        <p:txBody>
          <a:bodyPr/>
          <a:lstStyle/>
          <a:p>
            <a:fld id="{59115AB6-8F4D-D040-AAE7-405219665A26}" type="slidenum">
              <a:rPr lang="en-US" smtClean="0"/>
              <a:t>‹#›</a:t>
            </a:fld>
            <a:endParaRPr lang="en-US"/>
          </a:p>
        </p:txBody>
      </p:sp>
    </p:spTree>
    <p:extLst>
      <p:ext uri="{BB962C8B-B14F-4D97-AF65-F5344CB8AC3E}">
        <p14:creationId xmlns:p14="http://schemas.microsoft.com/office/powerpoint/2010/main" val="3445743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3800" y="4476750"/>
            <a:ext cx="9810750" cy="348813"/>
          </a:xfrm>
          <a:prstGeom prst="rect">
            <a:avLst/>
          </a:prstGeom>
        </p:spPr>
        <p:txBody>
          <a:bodyPr anchor="t">
            <a:spAutoFit/>
          </a:bodyPr>
          <a:lstStyle>
            <a:lvl1pPr marL="0" indent="0" algn="ctr">
              <a:spcBef>
                <a:spcPts val="0"/>
              </a:spcBef>
              <a:buSzTx/>
              <a:buNone/>
              <a:defRPr sz="1600" i="1"/>
            </a:lvl1pPr>
          </a:lstStyle>
          <a:p>
            <a:r>
              <a:t>–Johnny Appleseed</a:t>
            </a:r>
          </a:p>
        </p:txBody>
      </p:sp>
      <p:sp>
        <p:nvSpPr>
          <p:cNvPr id="94" name="“Type a quote here.”"/>
          <p:cNvSpPr txBox="1">
            <a:spLocks noGrp="1"/>
          </p:cNvSpPr>
          <p:nvPr>
            <p:ph type="body" sz="quarter" idx="14"/>
          </p:nvPr>
        </p:nvSpPr>
        <p:spPr>
          <a:xfrm>
            <a:off x="1193800" y="3008888"/>
            <a:ext cx="9810750" cy="471924"/>
          </a:xfrm>
          <a:prstGeom prst="rect">
            <a:avLst/>
          </a:prstGeom>
        </p:spPr>
        <p:txBody>
          <a:bodyPr>
            <a:spAutoFit/>
          </a:bodyPr>
          <a:lstStyle>
            <a:lvl1pPr marL="0" indent="0" algn="ctr">
              <a:spcBef>
                <a:spcPts val="0"/>
              </a:spcBef>
              <a:buSzTx/>
              <a:buNone/>
              <a:defRPr sz="2400" b="1" i="0">
                <a:latin typeface="Arial" panose="020B0604020202020204" pitchFamily="34" charset="0"/>
                <a:ea typeface="+mn-ea"/>
                <a:cs typeface="Arial" panose="020B0604020202020204" pitchFamily="34" charset="0"/>
                <a:sym typeface="Gill Sans SemiBold"/>
              </a:defRPr>
            </a:lvl1pPr>
          </a:lstStyle>
          <a:p>
            <a:r>
              <a:rPr dirty="0"/>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116978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81322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1533040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721077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88F1-4926-3040-B4A0-EB3AFC05F5C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5450E64-8C09-2745-B1DB-5CF746168A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BB8CAA-41DB-EA45-8B9E-B956BB39D6A9}"/>
              </a:ext>
            </a:extLst>
          </p:cNvPr>
          <p:cNvSpPr>
            <a:spLocks noGrp="1"/>
          </p:cNvSpPr>
          <p:nvPr>
            <p:ph type="dt" sz="half" idx="10"/>
          </p:nvPr>
        </p:nvSpPr>
        <p:spPr/>
        <p:txBody>
          <a:bodyPr/>
          <a:lstStyle/>
          <a:p>
            <a:fld id="{972F20D8-CDB5-0948-81AC-F942899B79BA}" type="datetimeFigureOut">
              <a:rPr lang="en-US" smtClean="0"/>
              <a:t>3/31/20</a:t>
            </a:fld>
            <a:endParaRPr lang="en-US"/>
          </a:p>
        </p:txBody>
      </p:sp>
      <p:sp>
        <p:nvSpPr>
          <p:cNvPr id="5" name="Footer Placeholder 4">
            <a:extLst>
              <a:ext uri="{FF2B5EF4-FFF2-40B4-BE49-F238E27FC236}">
                <a16:creationId xmlns:a16="http://schemas.microsoft.com/office/drawing/2014/main" id="{4FB4B29A-2188-2B45-B1B1-FC6167AF2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ED435-8D8D-A347-BCF6-47BB5E1E3524}"/>
              </a:ext>
            </a:extLst>
          </p:cNvPr>
          <p:cNvSpPr>
            <a:spLocks noGrp="1"/>
          </p:cNvSpPr>
          <p:nvPr>
            <p:ph type="sldNum" sz="quarter" idx="12"/>
          </p:nvPr>
        </p:nvSpPr>
        <p:spPr/>
        <p:txBody>
          <a:bodyPr/>
          <a:lstStyle/>
          <a:p>
            <a:fld id="{59115AB6-8F4D-D040-AAE7-405219665A26}" type="slidenum">
              <a:rPr lang="en-US" smtClean="0"/>
              <a:t>‹#›</a:t>
            </a:fld>
            <a:endParaRPr lang="en-US"/>
          </a:p>
        </p:txBody>
      </p:sp>
    </p:spTree>
    <p:extLst>
      <p:ext uri="{BB962C8B-B14F-4D97-AF65-F5344CB8AC3E}">
        <p14:creationId xmlns:p14="http://schemas.microsoft.com/office/powerpoint/2010/main" val="232253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FE4-74F1-7141-B769-73A8AB338F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DB2E519-FC1B-ED48-BBD9-0B01BC9C896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22CF077-8C24-F841-B6A2-BB98A39C37E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BD738D9-4CE9-564B-BA9E-D5FAA510BFA2}"/>
              </a:ext>
            </a:extLst>
          </p:cNvPr>
          <p:cNvSpPr>
            <a:spLocks noGrp="1"/>
          </p:cNvSpPr>
          <p:nvPr>
            <p:ph type="dt" sz="half" idx="10"/>
          </p:nvPr>
        </p:nvSpPr>
        <p:spPr/>
        <p:txBody>
          <a:bodyPr/>
          <a:lstStyle/>
          <a:p>
            <a:fld id="{972F20D8-CDB5-0948-81AC-F942899B79BA}" type="datetimeFigureOut">
              <a:rPr lang="en-US" smtClean="0"/>
              <a:t>3/31/20</a:t>
            </a:fld>
            <a:endParaRPr lang="en-US"/>
          </a:p>
        </p:txBody>
      </p:sp>
      <p:sp>
        <p:nvSpPr>
          <p:cNvPr id="6" name="Footer Placeholder 5">
            <a:extLst>
              <a:ext uri="{FF2B5EF4-FFF2-40B4-BE49-F238E27FC236}">
                <a16:creationId xmlns:a16="http://schemas.microsoft.com/office/drawing/2014/main" id="{5C5E1B4C-0FCE-D747-972B-1491BFEB1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9FD6B2-6598-AE41-AF4C-47BCB723A82A}"/>
              </a:ext>
            </a:extLst>
          </p:cNvPr>
          <p:cNvSpPr>
            <a:spLocks noGrp="1"/>
          </p:cNvSpPr>
          <p:nvPr>
            <p:ph type="sldNum" sz="quarter" idx="12"/>
          </p:nvPr>
        </p:nvSpPr>
        <p:spPr/>
        <p:txBody>
          <a:bodyPr/>
          <a:lstStyle/>
          <a:p>
            <a:fld id="{59115AB6-8F4D-D040-AAE7-405219665A26}" type="slidenum">
              <a:rPr lang="en-US" smtClean="0"/>
              <a:t>‹#›</a:t>
            </a:fld>
            <a:endParaRPr lang="en-US"/>
          </a:p>
        </p:txBody>
      </p:sp>
    </p:spTree>
    <p:extLst>
      <p:ext uri="{BB962C8B-B14F-4D97-AF65-F5344CB8AC3E}">
        <p14:creationId xmlns:p14="http://schemas.microsoft.com/office/powerpoint/2010/main" val="159682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C626-9662-714B-BE3A-990BDAD1D8D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F3B6C06-CDEA-344F-989D-52AE875D45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C17357-8C3B-104C-8142-A0EEAD5ABBA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886E777-EA57-184A-B3E3-20478A40E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0ECD4E-7C0D-DB4A-86E4-9BCCB3A06B6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ABF4EEF-2396-8348-B6B5-38217F13E73F}"/>
              </a:ext>
            </a:extLst>
          </p:cNvPr>
          <p:cNvSpPr>
            <a:spLocks noGrp="1"/>
          </p:cNvSpPr>
          <p:nvPr>
            <p:ph type="dt" sz="half" idx="10"/>
          </p:nvPr>
        </p:nvSpPr>
        <p:spPr/>
        <p:txBody>
          <a:bodyPr/>
          <a:lstStyle/>
          <a:p>
            <a:fld id="{972F20D8-CDB5-0948-81AC-F942899B79BA}" type="datetimeFigureOut">
              <a:rPr lang="en-US" smtClean="0"/>
              <a:t>3/31/20</a:t>
            </a:fld>
            <a:endParaRPr lang="en-US"/>
          </a:p>
        </p:txBody>
      </p:sp>
      <p:sp>
        <p:nvSpPr>
          <p:cNvPr id="8" name="Footer Placeholder 7">
            <a:extLst>
              <a:ext uri="{FF2B5EF4-FFF2-40B4-BE49-F238E27FC236}">
                <a16:creationId xmlns:a16="http://schemas.microsoft.com/office/drawing/2014/main" id="{32C5BADF-1C75-D445-A2BC-499D57C800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639B7-24DB-0D43-AD76-752F0B68AC32}"/>
              </a:ext>
            </a:extLst>
          </p:cNvPr>
          <p:cNvSpPr>
            <a:spLocks noGrp="1"/>
          </p:cNvSpPr>
          <p:nvPr>
            <p:ph type="sldNum" sz="quarter" idx="12"/>
          </p:nvPr>
        </p:nvSpPr>
        <p:spPr/>
        <p:txBody>
          <a:bodyPr/>
          <a:lstStyle/>
          <a:p>
            <a:fld id="{59115AB6-8F4D-D040-AAE7-405219665A26}" type="slidenum">
              <a:rPr lang="en-US" smtClean="0"/>
              <a:t>‹#›</a:t>
            </a:fld>
            <a:endParaRPr lang="en-US"/>
          </a:p>
        </p:txBody>
      </p:sp>
    </p:spTree>
    <p:extLst>
      <p:ext uri="{BB962C8B-B14F-4D97-AF65-F5344CB8AC3E}">
        <p14:creationId xmlns:p14="http://schemas.microsoft.com/office/powerpoint/2010/main" val="20183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A2C3-C25C-E942-9B3F-583DC6C9BED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0D2973-26AF-344F-9B78-D39837FE1D90}"/>
              </a:ext>
            </a:extLst>
          </p:cNvPr>
          <p:cNvSpPr>
            <a:spLocks noGrp="1"/>
          </p:cNvSpPr>
          <p:nvPr>
            <p:ph type="dt" sz="half" idx="10"/>
          </p:nvPr>
        </p:nvSpPr>
        <p:spPr/>
        <p:txBody>
          <a:bodyPr/>
          <a:lstStyle/>
          <a:p>
            <a:fld id="{972F20D8-CDB5-0948-81AC-F942899B79BA}" type="datetimeFigureOut">
              <a:rPr lang="en-US" smtClean="0"/>
              <a:t>3/31/20</a:t>
            </a:fld>
            <a:endParaRPr lang="en-US"/>
          </a:p>
        </p:txBody>
      </p:sp>
      <p:sp>
        <p:nvSpPr>
          <p:cNvPr id="4" name="Footer Placeholder 3">
            <a:extLst>
              <a:ext uri="{FF2B5EF4-FFF2-40B4-BE49-F238E27FC236}">
                <a16:creationId xmlns:a16="http://schemas.microsoft.com/office/drawing/2014/main" id="{EFB900E1-619E-C147-9225-EEAEB4CE90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A88320-B827-5C4F-953A-13DAC4F90C94}"/>
              </a:ext>
            </a:extLst>
          </p:cNvPr>
          <p:cNvSpPr>
            <a:spLocks noGrp="1"/>
          </p:cNvSpPr>
          <p:nvPr>
            <p:ph type="sldNum" sz="quarter" idx="12"/>
          </p:nvPr>
        </p:nvSpPr>
        <p:spPr/>
        <p:txBody>
          <a:bodyPr/>
          <a:lstStyle/>
          <a:p>
            <a:fld id="{59115AB6-8F4D-D040-AAE7-405219665A26}" type="slidenum">
              <a:rPr lang="en-US" smtClean="0"/>
              <a:t>‹#›</a:t>
            </a:fld>
            <a:endParaRPr lang="en-US"/>
          </a:p>
        </p:txBody>
      </p:sp>
    </p:spTree>
    <p:extLst>
      <p:ext uri="{BB962C8B-B14F-4D97-AF65-F5344CB8AC3E}">
        <p14:creationId xmlns:p14="http://schemas.microsoft.com/office/powerpoint/2010/main" val="213557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A302E3-AB52-B948-A18E-579903760BF2}"/>
              </a:ext>
            </a:extLst>
          </p:cNvPr>
          <p:cNvSpPr>
            <a:spLocks noGrp="1"/>
          </p:cNvSpPr>
          <p:nvPr>
            <p:ph type="dt" sz="half" idx="10"/>
          </p:nvPr>
        </p:nvSpPr>
        <p:spPr/>
        <p:txBody>
          <a:bodyPr/>
          <a:lstStyle/>
          <a:p>
            <a:fld id="{972F20D8-CDB5-0948-81AC-F942899B79BA}" type="datetimeFigureOut">
              <a:rPr lang="en-US" smtClean="0"/>
              <a:t>3/31/20</a:t>
            </a:fld>
            <a:endParaRPr lang="en-US"/>
          </a:p>
        </p:txBody>
      </p:sp>
      <p:sp>
        <p:nvSpPr>
          <p:cNvPr id="3" name="Footer Placeholder 2">
            <a:extLst>
              <a:ext uri="{FF2B5EF4-FFF2-40B4-BE49-F238E27FC236}">
                <a16:creationId xmlns:a16="http://schemas.microsoft.com/office/drawing/2014/main" id="{2718567C-843E-2C46-8793-F9AD76BC41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4C2540-4EA0-6243-A602-D7EF1A4A4483}"/>
              </a:ext>
            </a:extLst>
          </p:cNvPr>
          <p:cNvSpPr>
            <a:spLocks noGrp="1"/>
          </p:cNvSpPr>
          <p:nvPr>
            <p:ph type="sldNum" sz="quarter" idx="12"/>
          </p:nvPr>
        </p:nvSpPr>
        <p:spPr/>
        <p:txBody>
          <a:bodyPr/>
          <a:lstStyle/>
          <a:p>
            <a:fld id="{59115AB6-8F4D-D040-AAE7-405219665A26}" type="slidenum">
              <a:rPr lang="en-US" smtClean="0"/>
              <a:t>‹#›</a:t>
            </a:fld>
            <a:endParaRPr lang="en-US"/>
          </a:p>
        </p:txBody>
      </p:sp>
    </p:spTree>
    <p:extLst>
      <p:ext uri="{BB962C8B-B14F-4D97-AF65-F5344CB8AC3E}">
        <p14:creationId xmlns:p14="http://schemas.microsoft.com/office/powerpoint/2010/main" val="244393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60BA-BDA7-7A49-870C-619C539424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D7DDC54-30BA-1B48-A1DE-D607D40034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4C97BC7-48EB-0143-BBCC-F565A7625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ADBBEB-3C39-6041-9AB0-16CDB335DC3A}"/>
              </a:ext>
            </a:extLst>
          </p:cNvPr>
          <p:cNvSpPr>
            <a:spLocks noGrp="1"/>
          </p:cNvSpPr>
          <p:nvPr>
            <p:ph type="dt" sz="half" idx="10"/>
          </p:nvPr>
        </p:nvSpPr>
        <p:spPr/>
        <p:txBody>
          <a:bodyPr/>
          <a:lstStyle/>
          <a:p>
            <a:fld id="{972F20D8-CDB5-0948-81AC-F942899B79BA}" type="datetimeFigureOut">
              <a:rPr lang="en-US" smtClean="0"/>
              <a:t>3/31/20</a:t>
            </a:fld>
            <a:endParaRPr lang="en-US"/>
          </a:p>
        </p:txBody>
      </p:sp>
      <p:sp>
        <p:nvSpPr>
          <p:cNvPr id="6" name="Footer Placeholder 5">
            <a:extLst>
              <a:ext uri="{FF2B5EF4-FFF2-40B4-BE49-F238E27FC236}">
                <a16:creationId xmlns:a16="http://schemas.microsoft.com/office/drawing/2014/main" id="{C5212CD2-1826-534C-916F-DEA93986F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D754BF-AEF4-2840-8E19-2FF306E47E54}"/>
              </a:ext>
            </a:extLst>
          </p:cNvPr>
          <p:cNvSpPr>
            <a:spLocks noGrp="1"/>
          </p:cNvSpPr>
          <p:nvPr>
            <p:ph type="sldNum" sz="quarter" idx="12"/>
          </p:nvPr>
        </p:nvSpPr>
        <p:spPr/>
        <p:txBody>
          <a:bodyPr/>
          <a:lstStyle/>
          <a:p>
            <a:fld id="{59115AB6-8F4D-D040-AAE7-405219665A26}" type="slidenum">
              <a:rPr lang="en-US" smtClean="0"/>
              <a:t>‹#›</a:t>
            </a:fld>
            <a:endParaRPr lang="en-US"/>
          </a:p>
        </p:txBody>
      </p:sp>
    </p:spTree>
    <p:extLst>
      <p:ext uri="{BB962C8B-B14F-4D97-AF65-F5344CB8AC3E}">
        <p14:creationId xmlns:p14="http://schemas.microsoft.com/office/powerpoint/2010/main" val="236745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02AD-AA4F-384D-A782-C4E974A551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6CE62E-73A8-6244-9134-97D1A340F6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3EB761-4B63-0947-884E-DB1F43277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EF1266-967E-934A-8B2F-8C082383C725}"/>
              </a:ext>
            </a:extLst>
          </p:cNvPr>
          <p:cNvSpPr>
            <a:spLocks noGrp="1"/>
          </p:cNvSpPr>
          <p:nvPr>
            <p:ph type="dt" sz="half" idx="10"/>
          </p:nvPr>
        </p:nvSpPr>
        <p:spPr/>
        <p:txBody>
          <a:bodyPr/>
          <a:lstStyle/>
          <a:p>
            <a:fld id="{972F20D8-CDB5-0948-81AC-F942899B79BA}" type="datetimeFigureOut">
              <a:rPr lang="en-US" smtClean="0"/>
              <a:t>3/31/20</a:t>
            </a:fld>
            <a:endParaRPr lang="en-US"/>
          </a:p>
        </p:txBody>
      </p:sp>
      <p:sp>
        <p:nvSpPr>
          <p:cNvPr id="6" name="Footer Placeholder 5">
            <a:extLst>
              <a:ext uri="{FF2B5EF4-FFF2-40B4-BE49-F238E27FC236}">
                <a16:creationId xmlns:a16="http://schemas.microsoft.com/office/drawing/2014/main" id="{8FD4016A-578D-D240-9835-BDFFD9721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18778-3470-6049-87FE-1EED13BD5F2D}"/>
              </a:ext>
            </a:extLst>
          </p:cNvPr>
          <p:cNvSpPr>
            <a:spLocks noGrp="1"/>
          </p:cNvSpPr>
          <p:nvPr>
            <p:ph type="sldNum" sz="quarter" idx="12"/>
          </p:nvPr>
        </p:nvSpPr>
        <p:spPr/>
        <p:txBody>
          <a:bodyPr/>
          <a:lstStyle/>
          <a:p>
            <a:fld id="{59115AB6-8F4D-D040-AAE7-405219665A26}" type="slidenum">
              <a:rPr lang="en-US" smtClean="0"/>
              <a:t>‹#›</a:t>
            </a:fld>
            <a:endParaRPr lang="en-US"/>
          </a:p>
        </p:txBody>
      </p:sp>
    </p:spTree>
    <p:extLst>
      <p:ext uri="{BB962C8B-B14F-4D97-AF65-F5344CB8AC3E}">
        <p14:creationId xmlns:p14="http://schemas.microsoft.com/office/powerpoint/2010/main" val="205623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8247B-D617-8142-968C-81896AE19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BBE02F-AF76-2E49-A429-DF756FF4D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4B5346-771C-6048-9B94-E88F4283F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F20D8-CDB5-0948-81AC-F942899B79BA}" type="datetimeFigureOut">
              <a:rPr lang="en-US" smtClean="0"/>
              <a:t>3/31/20</a:t>
            </a:fld>
            <a:endParaRPr lang="en-US"/>
          </a:p>
        </p:txBody>
      </p:sp>
      <p:sp>
        <p:nvSpPr>
          <p:cNvPr id="5" name="Footer Placeholder 4">
            <a:extLst>
              <a:ext uri="{FF2B5EF4-FFF2-40B4-BE49-F238E27FC236}">
                <a16:creationId xmlns:a16="http://schemas.microsoft.com/office/drawing/2014/main" id="{D96C9ADF-88F8-4A4F-A28D-012333EA9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BFFCC8-17BF-AD44-BB87-992FDC9C49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15AB6-8F4D-D040-AAE7-405219665A26}" type="slidenum">
              <a:rPr lang="en-US" smtClean="0"/>
              <a:t>‹#›</a:t>
            </a:fld>
            <a:endParaRPr lang="en-US"/>
          </a:p>
        </p:txBody>
      </p:sp>
    </p:spTree>
    <p:extLst>
      <p:ext uri="{BB962C8B-B14F-4D97-AF65-F5344CB8AC3E}">
        <p14:creationId xmlns:p14="http://schemas.microsoft.com/office/powerpoint/2010/main" val="187437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5990233" y="6540500"/>
            <a:ext cx="256480" cy="287258"/>
          </a:xfrm>
          <a:prstGeom prst="rect">
            <a:avLst/>
          </a:prstGeom>
          <a:ln w="12700">
            <a:miter lim="400000"/>
          </a:ln>
        </p:spPr>
        <p:txBody>
          <a:bodyPr wrap="none" lIns="50800" tIns="50800" rIns="50800" bIns="50800">
            <a:spAutoFit/>
          </a:bodyPr>
          <a:lstStyle>
            <a:lvl1pPr>
              <a:defRPr sz="1200" b="0" i="0">
                <a:latin typeface="Arial Narrow" panose="020B0604020202020204" pitchFamily="34" charset="0"/>
                <a:ea typeface="Arial Narrow" panose="020B0604020202020204" pitchFamily="34" charset="0"/>
                <a:cs typeface="Arial Narrow" panose="020B0604020202020204" pitchFamily="34" charset="0"/>
                <a:sym typeface="Gill Sans Light"/>
              </a:defRPr>
            </a:lvl1pPr>
          </a:lstStyle>
          <a:p>
            <a:fld id="{86CB4B4D-7CA3-9044-876B-883B54F8677D}" type="slidenum">
              <a:rPr lang="en-IN" smtClean="0"/>
              <a:pPr/>
              <a:t>‹#›</a:t>
            </a:fld>
            <a:endParaRPr lang="en-IN" dirty="0"/>
          </a:p>
        </p:txBody>
      </p:sp>
    </p:spTree>
    <p:extLst>
      <p:ext uri="{BB962C8B-B14F-4D97-AF65-F5344CB8AC3E}">
        <p14:creationId xmlns:p14="http://schemas.microsoft.com/office/powerpoint/2010/main" val="1891779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Arial" panose="020B0604020202020204" pitchFamily="34" charset="0"/>
          <a:ea typeface="+mn-ea"/>
          <a:cs typeface="Arial" panose="020B0604020202020204" pitchFamily="34" charset="0"/>
          <a:sym typeface="Gill Sans SemiBold"/>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3" Type="http://schemas.openxmlformats.org/officeDocument/2006/relationships/image" Target="../media/image56.jpeg"/><Relationship Id="rId18" Type="http://schemas.openxmlformats.org/officeDocument/2006/relationships/image" Target="../media/image61.jpeg"/><Relationship Id="rId26" Type="http://schemas.openxmlformats.org/officeDocument/2006/relationships/image" Target="../media/image69.png"/><Relationship Id="rId39" Type="http://schemas.openxmlformats.org/officeDocument/2006/relationships/image" Target="../media/image82.jpeg"/><Relationship Id="rId21" Type="http://schemas.openxmlformats.org/officeDocument/2006/relationships/image" Target="../media/image64.jpeg"/><Relationship Id="rId34" Type="http://schemas.openxmlformats.org/officeDocument/2006/relationships/image" Target="../media/image77.jpeg"/><Relationship Id="rId42" Type="http://schemas.openxmlformats.org/officeDocument/2006/relationships/image" Target="../media/image85.jpeg"/><Relationship Id="rId7" Type="http://schemas.openxmlformats.org/officeDocument/2006/relationships/image" Target="../media/image50.png"/><Relationship Id="rId2" Type="http://schemas.openxmlformats.org/officeDocument/2006/relationships/notesSlide" Target="../notesSlides/notesSlide13.xml"/><Relationship Id="rId16" Type="http://schemas.openxmlformats.org/officeDocument/2006/relationships/image" Target="../media/image59.jpeg"/><Relationship Id="rId20" Type="http://schemas.openxmlformats.org/officeDocument/2006/relationships/image" Target="../media/image63.jpeg"/><Relationship Id="rId29" Type="http://schemas.openxmlformats.org/officeDocument/2006/relationships/image" Target="../media/image72.jpeg"/><Relationship Id="rId41" Type="http://schemas.openxmlformats.org/officeDocument/2006/relationships/image" Target="../media/image84.jpeg"/><Relationship Id="rId1" Type="http://schemas.openxmlformats.org/officeDocument/2006/relationships/slideLayout" Target="../slideLayouts/slideLayout22.xml"/><Relationship Id="rId6" Type="http://schemas.openxmlformats.org/officeDocument/2006/relationships/image" Target="../media/image49.png"/><Relationship Id="rId11" Type="http://schemas.openxmlformats.org/officeDocument/2006/relationships/image" Target="../media/image54.jpeg"/><Relationship Id="rId24" Type="http://schemas.openxmlformats.org/officeDocument/2006/relationships/image" Target="../media/image67.jpeg"/><Relationship Id="rId32" Type="http://schemas.openxmlformats.org/officeDocument/2006/relationships/image" Target="../media/image75.jpeg"/><Relationship Id="rId37" Type="http://schemas.openxmlformats.org/officeDocument/2006/relationships/image" Target="../media/image80.jpeg"/><Relationship Id="rId40" Type="http://schemas.openxmlformats.org/officeDocument/2006/relationships/image" Target="../media/image83.jpeg"/><Relationship Id="rId5" Type="http://schemas.openxmlformats.org/officeDocument/2006/relationships/image" Target="../media/image48.png"/><Relationship Id="rId15" Type="http://schemas.openxmlformats.org/officeDocument/2006/relationships/image" Target="../media/image58.jpeg"/><Relationship Id="rId23" Type="http://schemas.openxmlformats.org/officeDocument/2006/relationships/image" Target="../media/image66.jpeg"/><Relationship Id="rId28" Type="http://schemas.openxmlformats.org/officeDocument/2006/relationships/image" Target="../media/image71.jpeg"/><Relationship Id="rId36" Type="http://schemas.openxmlformats.org/officeDocument/2006/relationships/image" Target="../media/image79.jpeg"/><Relationship Id="rId10" Type="http://schemas.openxmlformats.org/officeDocument/2006/relationships/image" Target="../media/image53.jpeg"/><Relationship Id="rId19" Type="http://schemas.openxmlformats.org/officeDocument/2006/relationships/image" Target="../media/image62.jpeg"/><Relationship Id="rId31" Type="http://schemas.openxmlformats.org/officeDocument/2006/relationships/image" Target="../media/image74.jpeg"/><Relationship Id="rId4" Type="http://schemas.openxmlformats.org/officeDocument/2006/relationships/audio" Target="../media/audio2.wav"/><Relationship Id="rId9" Type="http://schemas.openxmlformats.org/officeDocument/2006/relationships/image" Target="../media/image52.jpeg"/><Relationship Id="rId14" Type="http://schemas.openxmlformats.org/officeDocument/2006/relationships/image" Target="../media/image57.jpeg"/><Relationship Id="rId22" Type="http://schemas.openxmlformats.org/officeDocument/2006/relationships/image" Target="../media/image65.jpeg"/><Relationship Id="rId27" Type="http://schemas.openxmlformats.org/officeDocument/2006/relationships/image" Target="../media/image70.jpeg"/><Relationship Id="rId30" Type="http://schemas.openxmlformats.org/officeDocument/2006/relationships/image" Target="../media/image73.jpeg"/><Relationship Id="rId35" Type="http://schemas.openxmlformats.org/officeDocument/2006/relationships/image" Target="../media/image78.jpeg"/><Relationship Id="rId8" Type="http://schemas.openxmlformats.org/officeDocument/2006/relationships/image" Target="../media/image51.png"/><Relationship Id="rId3" Type="http://schemas.openxmlformats.org/officeDocument/2006/relationships/audio" Target="../media/audio1.wav"/><Relationship Id="rId12" Type="http://schemas.openxmlformats.org/officeDocument/2006/relationships/image" Target="../media/image55.jpeg"/><Relationship Id="rId17" Type="http://schemas.openxmlformats.org/officeDocument/2006/relationships/image" Target="../media/image60.jpeg"/><Relationship Id="rId25" Type="http://schemas.openxmlformats.org/officeDocument/2006/relationships/image" Target="../media/image68.png"/><Relationship Id="rId33" Type="http://schemas.openxmlformats.org/officeDocument/2006/relationships/image" Target="../media/image76.jpeg"/><Relationship Id="rId38" Type="http://schemas.openxmlformats.org/officeDocument/2006/relationships/image" Target="../media/image81.jpeg"/></Relationships>
</file>

<file path=ppt/slides/_rels/slide4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852DF37-5F5F-C24E-AFA8-2D15282B0C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105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4D4D5D6-7D35-7B44-899A-3C7A0E6A9C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068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9B623FF-D365-894A-88E2-27E02D57DB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080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B7CEECF-E1FE-2442-9A01-066F2F7FD8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698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63812F7-D9CD-994E-B518-3D11417633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311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A8D5612-79E4-4146-AECD-11E02217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482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9F9EAA9-C78D-1449-AD28-9DBCB7A739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025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1D2F726-35CF-0D4F-8A76-DE27B801E9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78939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F51838A-3075-3946-9A0D-37165A5E77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4772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92DE053-8D3C-CE45-A5A6-0603789ED8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3886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C80CE0A-86D5-BC4F-9690-B459954965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839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6A676FE-1CFF-9043-9C5E-A76B4367AE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0148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2E3F5DB-E019-1046-970C-C82DDF1C3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3011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D5C2D63-45BC-884A-B4C5-3B74D9914A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7324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99CC18B-9B6F-E742-AC51-60984F90D3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801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F7BD012-75CA-2E40-800B-826732910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5692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9E5FD2C-EE0C-2540-88A4-2AEED9FE08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8182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1E9AC02-7FA7-2E47-95D0-C22E2BD20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7747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1C9C935-5B77-CE44-82B4-70365AE66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0055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6C5DCE6-C95E-6E49-8F7B-9E3CFDAED0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7679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C0671B6-15F3-2241-8942-C644FEFFB6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8347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BB81560-1603-D34C-932A-2FEC35E608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0428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 game&#10;&#10;Description automatically generated">
            <a:extLst>
              <a:ext uri="{FF2B5EF4-FFF2-40B4-BE49-F238E27FC236}">
                <a16:creationId xmlns:a16="http://schemas.microsoft.com/office/drawing/2014/main" id="{A5FE968B-05A3-084D-B58E-CCDB45F4B1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5986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7000B52-6DE1-1645-9FC3-7EFE8157BA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1710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EFD08B9-B6E4-EC45-BFAC-FEE2B8B3E6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7586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B49F590-B8F7-AB42-8E59-464611F604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5348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35BD56E-2B2A-734B-9AD5-026DE773F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8454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0815D41-430A-034E-8391-AE01778A67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333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4A3DFC4-2C2F-E240-9FD8-2D373B03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5697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E5B6DA5-2A52-1449-AFB0-12898EFD4A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5222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9E5FCB5-94D7-B94E-9970-01CC8D0766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5121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560D983-DAB9-E342-82EB-08B716F842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1290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5DF2218-F1DE-2945-88F4-C505E2F585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593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3493ABE-9923-AD46-BBCC-FA88A04F91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5231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5" name="Group"/>
          <p:cNvGrpSpPr/>
          <p:nvPr/>
        </p:nvGrpSpPr>
        <p:grpSpPr>
          <a:xfrm>
            <a:off x="150005" y="6157650"/>
            <a:ext cx="2300605" cy="497884"/>
            <a:chOff x="0" y="0"/>
            <a:chExt cx="4601208" cy="995765"/>
          </a:xfrm>
        </p:grpSpPr>
        <p:pic>
          <p:nvPicPr>
            <p:cNvPr id="1030" name="Picture 3" descr="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031" name="Picture 5" descr="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032"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Gill Sans SemiBold"/>
                </a:defRPr>
              </a:pPr>
              <a:endParaRPr sz="1600" kern="0" dirty="0">
                <a:solidFill>
                  <a:srgbClr val="FFFFFF"/>
                </a:solidFill>
                <a:latin typeface="Arial" panose="020B0604020202020204" pitchFamily="34" charset="0"/>
                <a:cs typeface="Arial" panose="020B0604020202020204" pitchFamily="34" charset="0"/>
                <a:sym typeface="Gill Sans SemiBold"/>
              </a:endParaRPr>
            </a:p>
          </p:txBody>
        </p:sp>
        <p:sp>
          <p:nvSpPr>
            <p:cNvPr id="1033"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Gill Sans SemiBold"/>
                </a:defRPr>
              </a:pPr>
              <a:endParaRPr sz="1600" kern="0" dirty="0">
                <a:solidFill>
                  <a:srgbClr val="FFFFFF"/>
                </a:solidFill>
                <a:latin typeface="Arial" panose="020B0604020202020204" pitchFamily="34" charset="0"/>
                <a:cs typeface="Arial" panose="020B0604020202020204" pitchFamily="34" charset="0"/>
                <a:sym typeface="Gill Sans SemiBold"/>
              </a:endParaRPr>
            </a:p>
          </p:txBody>
        </p:sp>
        <p:pic>
          <p:nvPicPr>
            <p:cNvPr id="1034" name="ministry-and-health-family-welfare.png" descr="ministry-and-health-family-welfare.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1039" name="Group"/>
          <p:cNvGrpSpPr/>
          <p:nvPr/>
        </p:nvGrpSpPr>
        <p:grpSpPr>
          <a:xfrm>
            <a:off x="11548966" y="6528000"/>
            <a:ext cx="1049434" cy="770268"/>
            <a:chOff x="0" y="2515"/>
            <a:chExt cx="2098867" cy="1540534"/>
          </a:xfrm>
        </p:grpSpPr>
        <p:sp>
          <p:nvSpPr>
            <p:cNvPr id="1037" name="38"/>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lgn="ctr" defTabSz="412750" hangingPunct="0">
                <a:defRPr b="0">
                  <a:solidFill>
                    <a:srgbClr val="FFFFFF"/>
                  </a:solidFill>
                </a:defRPr>
              </a:pPr>
              <a:r>
                <a:rPr lang="en-US" sz="1500" kern="0" dirty="0">
                  <a:solidFill>
                    <a:srgbClr val="FFFFFF"/>
                  </a:solidFill>
                  <a:latin typeface="Arial" panose="020B0604020202020204" pitchFamily="34" charset="0"/>
                  <a:cs typeface="Arial" panose="020B0604020202020204" pitchFamily="34" charset="0"/>
                  <a:sym typeface="Gill Sans"/>
                </a:rPr>
                <a:t>40</a:t>
              </a:r>
              <a:endParaRPr sz="1500" kern="0" dirty="0">
                <a:solidFill>
                  <a:srgbClr val="FFFFFF"/>
                </a:solidFill>
                <a:latin typeface="Arial" panose="020B0604020202020204" pitchFamily="34" charset="0"/>
                <a:cs typeface="Arial" panose="020B0604020202020204" pitchFamily="34" charset="0"/>
                <a:sym typeface="Gill Sans"/>
              </a:endParaRPr>
            </a:p>
          </p:txBody>
        </p:sp>
        <p:pic>
          <p:nvPicPr>
            <p:cNvPr id="1038"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2515"/>
              <a:ext cx="554528" cy="541069"/>
            </a:xfrm>
            <a:prstGeom prst="rect">
              <a:avLst/>
            </a:prstGeom>
            <a:ln w="12700" cap="flat">
              <a:noFill/>
              <a:miter lim="400000"/>
            </a:ln>
            <a:effectLst/>
          </p:spPr>
        </p:pic>
      </p:grpSp>
      <p:pic>
        <p:nvPicPr>
          <p:cNvPr id="201" name="Covid game 2-01.jpg">
            <a:extLst>
              <a:ext uri="{FF2B5EF4-FFF2-40B4-BE49-F238E27FC236}">
                <a16:creationId xmlns:a16="http://schemas.microsoft.com/office/drawing/2014/main" id="{2729E7F7-5834-EF43-90D8-0603AD419F79}"/>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081166" y="287589"/>
            <a:ext cx="1503482" cy="1503482"/>
          </a:xfrm>
          <a:prstGeom prst="rect">
            <a:avLst/>
          </a:prstGeom>
          <a:ln w="12700">
            <a:miter lim="400000"/>
          </a:ln>
        </p:spPr>
      </p:pic>
      <p:pic>
        <p:nvPicPr>
          <p:cNvPr id="202" name="Covid game 2-02.jpg">
            <a:extLst>
              <a:ext uri="{FF2B5EF4-FFF2-40B4-BE49-F238E27FC236}">
                <a16:creationId xmlns:a16="http://schemas.microsoft.com/office/drawing/2014/main" id="{B2B41C0C-5D87-E742-B2FF-2187CA7F6C20}"/>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658299" y="293939"/>
            <a:ext cx="1503482" cy="1503482"/>
          </a:xfrm>
          <a:prstGeom prst="rect">
            <a:avLst/>
          </a:prstGeom>
          <a:ln w="12700">
            <a:miter lim="400000"/>
          </a:ln>
        </p:spPr>
      </p:pic>
      <p:pic>
        <p:nvPicPr>
          <p:cNvPr id="203" name="Covid game 2-03.jpg">
            <a:extLst>
              <a:ext uri="{FF2B5EF4-FFF2-40B4-BE49-F238E27FC236}">
                <a16:creationId xmlns:a16="http://schemas.microsoft.com/office/drawing/2014/main" id="{614C4038-FD60-7A4B-8490-5283C5AB861D}"/>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8235432" y="293939"/>
            <a:ext cx="1503482" cy="1503482"/>
          </a:xfrm>
          <a:prstGeom prst="rect">
            <a:avLst/>
          </a:prstGeom>
          <a:ln w="12700">
            <a:miter lim="400000"/>
          </a:ln>
        </p:spPr>
      </p:pic>
      <p:pic>
        <p:nvPicPr>
          <p:cNvPr id="204" name="Covid game 2-01.jpg">
            <a:extLst>
              <a:ext uri="{FF2B5EF4-FFF2-40B4-BE49-F238E27FC236}">
                <a16:creationId xmlns:a16="http://schemas.microsoft.com/office/drawing/2014/main" id="{3B1C2230-66D6-B748-A53A-70C006911DE2}"/>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9812565" y="306639"/>
            <a:ext cx="1503482" cy="1503482"/>
          </a:xfrm>
          <a:prstGeom prst="rect">
            <a:avLst/>
          </a:prstGeom>
          <a:ln w="12700">
            <a:miter lim="400000"/>
          </a:ln>
        </p:spPr>
      </p:pic>
      <p:pic>
        <p:nvPicPr>
          <p:cNvPr id="205" name="Covid game 2-05.jpg">
            <a:extLst>
              <a:ext uri="{FF2B5EF4-FFF2-40B4-BE49-F238E27FC236}">
                <a16:creationId xmlns:a16="http://schemas.microsoft.com/office/drawing/2014/main" id="{2084E46B-1618-904B-9F09-B35CE51D8FC4}"/>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5081166" y="1864159"/>
            <a:ext cx="1503483" cy="1503483"/>
          </a:xfrm>
          <a:prstGeom prst="rect">
            <a:avLst/>
          </a:prstGeom>
          <a:ln w="12700">
            <a:miter lim="400000"/>
          </a:ln>
        </p:spPr>
      </p:pic>
      <p:pic>
        <p:nvPicPr>
          <p:cNvPr id="206" name="Covid game 2-06.jpg">
            <a:extLst>
              <a:ext uri="{FF2B5EF4-FFF2-40B4-BE49-F238E27FC236}">
                <a16:creationId xmlns:a16="http://schemas.microsoft.com/office/drawing/2014/main" id="{0ADD19D4-EF8A-5F40-A06E-71CB73E6FCBA}"/>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6658299" y="1870509"/>
            <a:ext cx="1503483" cy="1503483"/>
          </a:xfrm>
          <a:prstGeom prst="rect">
            <a:avLst/>
          </a:prstGeom>
          <a:ln w="12700">
            <a:miter lim="400000"/>
          </a:ln>
        </p:spPr>
      </p:pic>
      <p:pic>
        <p:nvPicPr>
          <p:cNvPr id="207" name="Covid game 2-07.jpg">
            <a:extLst>
              <a:ext uri="{FF2B5EF4-FFF2-40B4-BE49-F238E27FC236}">
                <a16:creationId xmlns:a16="http://schemas.microsoft.com/office/drawing/2014/main" id="{548FA31C-9061-1445-B118-C32E00092C72}"/>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8235432" y="1870509"/>
            <a:ext cx="1503483" cy="1503483"/>
          </a:xfrm>
          <a:prstGeom prst="rect">
            <a:avLst/>
          </a:prstGeom>
          <a:ln w="12700">
            <a:miter lim="400000"/>
          </a:ln>
        </p:spPr>
      </p:pic>
      <p:pic>
        <p:nvPicPr>
          <p:cNvPr id="208" name="Covid game 2-08.jpg">
            <a:extLst>
              <a:ext uri="{FF2B5EF4-FFF2-40B4-BE49-F238E27FC236}">
                <a16:creationId xmlns:a16="http://schemas.microsoft.com/office/drawing/2014/main" id="{1BFA180F-B65D-7B41-AB7A-AB6C9E7BB6D3}"/>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9812564" y="1857809"/>
            <a:ext cx="1503483" cy="1503483"/>
          </a:xfrm>
          <a:prstGeom prst="rect">
            <a:avLst/>
          </a:prstGeom>
          <a:ln w="12700">
            <a:miter lim="400000"/>
          </a:ln>
        </p:spPr>
      </p:pic>
      <p:pic>
        <p:nvPicPr>
          <p:cNvPr id="209" name="Covid game 2-09.jpg">
            <a:extLst>
              <a:ext uri="{FF2B5EF4-FFF2-40B4-BE49-F238E27FC236}">
                <a16:creationId xmlns:a16="http://schemas.microsoft.com/office/drawing/2014/main" id="{66D2C55D-B65D-C745-8875-BCDE7C05A264}"/>
              </a:ext>
            </a:extLst>
          </p:cNvPr>
          <p:cNvPicPr>
            <a:picLocks noChangeAspect="1"/>
          </p:cNvPicPr>
          <p:nvPr/>
        </p:nvPicPr>
        <p:blipFill>
          <a:blip r:embed="rId17" cstate="email">
            <a:extLst>
              <a:ext uri="{28A0092B-C50C-407E-A947-70E740481C1C}">
                <a14:useLocalDpi xmlns:a14="http://schemas.microsoft.com/office/drawing/2010/main"/>
              </a:ext>
            </a:extLst>
          </a:blip>
          <a:srcRect/>
          <a:stretch/>
        </p:blipFill>
        <p:spPr>
          <a:xfrm>
            <a:off x="5081166" y="3440730"/>
            <a:ext cx="1503483" cy="1503483"/>
          </a:xfrm>
          <a:prstGeom prst="rect">
            <a:avLst/>
          </a:prstGeom>
          <a:ln w="12700">
            <a:miter lim="400000"/>
          </a:ln>
        </p:spPr>
      </p:pic>
      <p:pic>
        <p:nvPicPr>
          <p:cNvPr id="210" name="Covid game 2-10.jpg">
            <a:extLst>
              <a:ext uri="{FF2B5EF4-FFF2-40B4-BE49-F238E27FC236}">
                <a16:creationId xmlns:a16="http://schemas.microsoft.com/office/drawing/2014/main" id="{769052EE-95DE-8B45-9819-C6078F2ED239}"/>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6658299" y="3440730"/>
            <a:ext cx="1503483" cy="1503483"/>
          </a:xfrm>
          <a:prstGeom prst="rect">
            <a:avLst/>
          </a:prstGeom>
          <a:ln w="12700">
            <a:miter lim="400000"/>
          </a:ln>
        </p:spPr>
      </p:pic>
      <p:pic>
        <p:nvPicPr>
          <p:cNvPr id="211" name="Covid game 2-11.jpg">
            <a:extLst>
              <a:ext uri="{FF2B5EF4-FFF2-40B4-BE49-F238E27FC236}">
                <a16:creationId xmlns:a16="http://schemas.microsoft.com/office/drawing/2014/main" id="{00922AB9-0465-A141-8B12-6CFE62B7F07E}"/>
              </a:ext>
            </a:extLst>
          </p:cNvPr>
          <p:cNvPicPr>
            <a:picLocks noChangeAspect="1"/>
          </p:cNvPicPr>
          <p:nvPr/>
        </p:nvPicPr>
        <p:blipFill>
          <a:blip r:embed="rId19" cstate="email">
            <a:extLst>
              <a:ext uri="{28A0092B-C50C-407E-A947-70E740481C1C}">
                <a14:useLocalDpi xmlns:a14="http://schemas.microsoft.com/office/drawing/2010/main"/>
              </a:ext>
            </a:extLst>
          </a:blip>
          <a:srcRect/>
          <a:stretch/>
        </p:blipFill>
        <p:spPr>
          <a:xfrm>
            <a:off x="8235432" y="3434380"/>
            <a:ext cx="1503483" cy="1503483"/>
          </a:xfrm>
          <a:prstGeom prst="rect">
            <a:avLst/>
          </a:prstGeom>
          <a:ln w="12700">
            <a:miter lim="400000"/>
          </a:ln>
        </p:spPr>
      </p:pic>
      <p:pic>
        <p:nvPicPr>
          <p:cNvPr id="212" name="Covid game 2-12.jpg">
            <a:extLst>
              <a:ext uri="{FF2B5EF4-FFF2-40B4-BE49-F238E27FC236}">
                <a16:creationId xmlns:a16="http://schemas.microsoft.com/office/drawing/2014/main" id="{C1AF00AB-4003-5A41-9E98-A358520000D0}"/>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a:xfrm>
            <a:off x="9812564" y="3434380"/>
            <a:ext cx="1503483" cy="1503483"/>
          </a:xfrm>
          <a:prstGeom prst="rect">
            <a:avLst/>
          </a:prstGeom>
          <a:ln w="12700">
            <a:miter lim="400000"/>
          </a:ln>
        </p:spPr>
      </p:pic>
      <p:pic>
        <p:nvPicPr>
          <p:cNvPr id="213" name="Covid game 2-13.jpg">
            <a:extLst>
              <a:ext uri="{FF2B5EF4-FFF2-40B4-BE49-F238E27FC236}">
                <a16:creationId xmlns:a16="http://schemas.microsoft.com/office/drawing/2014/main" id="{EE1E4ED3-F320-2D4F-8A6C-A9C993DFB31E}"/>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a:xfrm>
            <a:off x="5081166" y="5017302"/>
            <a:ext cx="1503482" cy="1503482"/>
          </a:xfrm>
          <a:prstGeom prst="rect">
            <a:avLst/>
          </a:prstGeom>
          <a:ln w="12700">
            <a:miter lim="400000"/>
          </a:ln>
        </p:spPr>
      </p:pic>
      <p:pic>
        <p:nvPicPr>
          <p:cNvPr id="214" name="Covid game 2-14.jpg">
            <a:extLst>
              <a:ext uri="{FF2B5EF4-FFF2-40B4-BE49-F238E27FC236}">
                <a16:creationId xmlns:a16="http://schemas.microsoft.com/office/drawing/2014/main" id="{EB552EA4-3F08-264B-8A0F-3106F0B5A92B}"/>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6658299" y="5010952"/>
            <a:ext cx="1503482" cy="1503482"/>
          </a:xfrm>
          <a:prstGeom prst="rect">
            <a:avLst/>
          </a:prstGeom>
          <a:ln w="12700">
            <a:miter lim="400000"/>
          </a:ln>
        </p:spPr>
      </p:pic>
      <p:pic>
        <p:nvPicPr>
          <p:cNvPr id="215" name="Covid game 2-15.jpg">
            <a:extLst>
              <a:ext uri="{FF2B5EF4-FFF2-40B4-BE49-F238E27FC236}">
                <a16:creationId xmlns:a16="http://schemas.microsoft.com/office/drawing/2014/main" id="{E8899C4F-648B-BD41-9C52-8262DDE9E376}"/>
              </a:ext>
            </a:extLst>
          </p:cNvPr>
          <p:cNvPicPr>
            <a:picLocks noChangeAspect="1"/>
          </p:cNvPicPr>
          <p:nvPr/>
        </p:nvPicPr>
        <p:blipFill>
          <a:blip r:embed="rId23" cstate="email">
            <a:extLst>
              <a:ext uri="{28A0092B-C50C-407E-A947-70E740481C1C}">
                <a14:useLocalDpi xmlns:a14="http://schemas.microsoft.com/office/drawing/2010/main"/>
              </a:ext>
            </a:extLst>
          </a:blip>
          <a:srcRect/>
          <a:stretch/>
        </p:blipFill>
        <p:spPr>
          <a:xfrm>
            <a:off x="8235432" y="5023652"/>
            <a:ext cx="1503482" cy="1503482"/>
          </a:xfrm>
          <a:prstGeom prst="rect">
            <a:avLst/>
          </a:prstGeom>
          <a:ln w="12700">
            <a:miter lim="400000"/>
          </a:ln>
        </p:spPr>
      </p:pic>
      <p:pic>
        <p:nvPicPr>
          <p:cNvPr id="216" name="Covid game 2-16.jpg">
            <a:extLst>
              <a:ext uri="{FF2B5EF4-FFF2-40B4-BE49-F238E27FC236}">
                <a16:creationId xmlns:a16="http://schemas.microsoft.com/office/drawing/2014/main" id="{7FDB04EB-D7CA-FB4F-8F89-B51F09378933}"/>
              </a:ext>
            </a:extLst>
          </p:cNvPr>
          <p:cNvPicPr>
            <a:picLocks noChangeAspect="1"/>
          </p:cNvPicPr>
          <p:nvPr/>
        </p:nvPicPr>
        <p:blipFill>
          <a:blip r:embed="rId24" cstate="email">
            <a:extLst>
              <a:ext uri="{28A0092B-C50C-407E-A947-70E740481C1C}">
                <a14:useLocalDpi xmlns:a14="http://schemas.microsoft.com/office/drawing/2010/main"/>
              </a:ext>
            </a:extLst>
          </a:blip>
          <a:srcRect/>
          <a:stretch/>
        </p:blipFill>
        <p:spPr>
          <a:xfrm>
            <a:off x="9812564" y="4998252"/>
            <a:ext cx="1503482" cy="1503482"/>
          </a:xfrm>
          <a:prstGeom prst="rect">
            <a:avLst/>
          </a:prstGeom>
          <a:ln w="12700">
            <a:miter lim="400000"/>
          </a:ln>
        </p:spPr>
      </p:pic>
      <p:grpSp>
        <p:nvGrpSpPr>
          <p:cNvPr id="217" name="Group">
            <a:extLst>
              <a:ext uri="{FF2B5EF4-FFF2-40B4-BE49-F238E27FC236}">
                <a16:creationId xmlns:a16="http://schemas.microsoft.com/office/drawing/2014/main" id="{14BCF1A7-6724-7947-ABBA-2BC5D7636B57}"/>
              </a:ext>
            </a:extLst>
          </p:cNvPr>
          <p:cNvGrpSpPr/>
          <p:nvPr/>
        </p:nvGrpSpPr>
        <p:grpSpPr>
          <a:xfrm>
            <a:off x="6735012" y="337772"/>
            <a:ext cx="1350135" cy="689293"/>
            <a:chOff x="0" y="0"/>
            <a:chExt cx="2700268" cy="1378585"/>
          </a:xfrm>
        </p:grpSpPr>
        <p:pic>
          <p:nvPicPr>
            <p:cNvPr id="218" name="Image" descr="Image">
              <a:extLst>
                <a:ext uri="{FF2B5EF4-FFF2-40B4-BE49-F238E27FC236}">
                  <a16:creationId xmlns:a16="http://schemas.microsoft.com/office/drawing/2014/main" id="{CECE831C-2160-0F4C-A13C-1A0598965F6B}"/>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632628"/>
              <a:ext cx="764516" cy="745958"/>
            </a:xfrm>
            <a:prstGeom prst="rect">
              <a:avLst/>
            </a:prstGeom>
            <a:ln w="12700" cap="flat">
              <a:noFill/>
              <a:miter lim="400000"/>
            </a:ln>
            <a:effectLst/>
          </p:spPr>
        </p:pic>
        <p:pic>
          <p:nvPicPr>
            <p:cNvPr id="219" name="Image" descr="Image">
              <a:extLst>
                <a:ext uri="{FF2B5EF4-FFF2-40B4-BE49-F238E27FC236}">
                  <a16:creationId xmlns:a16="http://schemas.microsoft.com/office/drawing/2014/main" id="{5CF1EA0C-6A44-184E-B432-37B9A2A2073F}"/>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935753" y="31715"/>
              <a:ext cx="764516" cy="745958"/>
            </a:xfrm>
            <a:prstGeom prst="rect">
              <a:avLst/>
            </a:prstGeom>
            <a:ln w="12700" cap="flat">
              <a:noFill/>
              <a:miter lim="400000"/>
            </a:ln>
            <a:effectLst/>
          </p:spPr>
        </p:pic>
        <p:pic>
          <p:nvPicPr>
            <p:cNvPr id="220" name="Image" descr="Image">
              <a:extLst>
                <a:ext uri="{FF2B5EF4-FFF2-40B4-BE49-F238E27FC236}">
                  <a16:creationId xmlns:a16="http://schemas.microsoft.com/office/drawing/2014/main" id="{75388E7B-4881-724E-BFA0-CCC7129020E1}"/>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472772" y="812972"/>
              <a:ext cx="394854" cy="385269"/>
            </a:xfrm>
            <a:prstGeom prst="rect">
              <a:avLst/>
            </a:prstGeom>
            <a:ln w="12700" cap="flat">
              <a:noFill/>
              <a:miter lim="400000"/>
            </a:ln>
            <a:effectLst/>
          </p:spPr>
        </p:pic>
        <p:pic>
          <p:nvPicPr>
            <p:cNvPr id="221" name="Image" descr="Image">
              <a:extLst>
                <a:ext uri="{FF2B5EF4-FFF2-40B4-BE49-F238E27FC236}">
                  <a16:creationId xmlns:a16="http://schemas.microsoft.com/office/drawing/2014/main" id="{2F75D5AF-91C5-9C46-BE07-F46E2DA3FC88}"/>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84831" y="0"/>
              <a:ext cx="394853" cy="385268"/>
            </a:xfrm>
            <a:prstGeom prst="rect">
              <a:avLst/>
            </a:prstGeom>
            <a:ln w="12700" cap="flat">
              <a:noFill/>
              <a:miter lim="400000"/>
            </a:ln>
            <a:effectLst/>
          </p:spPr>
        </p:pic>
      </p:grpSp>
      <p:grpSp>
        <p:nvGrpSpPr>
          <p:cNvPr id="222" name="Group">
            <a:extLst>
              <a:ext uri="{FF2B5EF4-FFF2-40B4-BE49-F238E27FC236}">
                <a16:creationId xmlns:a16="http://schemas.microsoft.com/office/drawing/2014/main" id="{5976D29C-E031-6D4D-85B1-72D44A04C0CF}"/>
              </a:ext>
            </a:extLst>
          </p:cNvPr>
          <p:cNvGrpSpPr/>
          <p:nvPr/>
        </p:nvGrpSpPr>
        <p:grpSpPr>
          <a:xfrm>
            <a:off x="6733955" y="3478830"/>
            <a:ext cx="1350135" cy="689294"/>
            <a:chOff x="0" y="0"/>
            <a:chExt cx="2700268" cy="1378585"/>
          </a:xfrm>
        </p:grpSpPr>
        <p:pic>
          <p:nvPicPr>
            <p:cNvPr id="223" name="Image" descr="Image">
              <a:extLst>
                <a:ext uri="{FF2B5EF4-FFF2-40B4-BE49-F238E27FC236}">
                  <a16:creationId xmlns:a16="http://schemas.microsoft.com/office/drawing/2014/main" id="{F1961E21-0EE0-7146-BD24-5424E25A4A36}"/>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632628"/>
              <a:ext cx="764516" cy="745958"/>
            </a:xfrm>
            <a:prstGeom prst="rect">
              <a:avLst/>
            </a:prstGeom>
            <a:ln w="12700" cap="flat">
              <a:noFill/>
              <a:miter lim="400000"/>
            </a:ln>
            <a:effectLst/>
          </p:spPr>
        </p:pic>
        <p:pic>
          <p:nvPicPr>
            <p:cNvPr id="224" name="Image" descr="Image">
              <a:extLst>
                <a:ext uri="{FF2B5EF4-FFF2-40B4-BE49-F238E27FC236}">
                  <a16:creationId xmlns:a16="http://schemas.microsoft.com/office/drawing/2014/main" id="{6C4EA0AA-2EC3-C449-91ED-9A8BB1A43722}"/>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935753" y="31715"/>
              <a:ext cx="764516" cy="745958"/>
            </a:xfrm>
            <a:prstGeom prst="rect">
              <a:avLst/>
            </a:prstGeom>
            <a:ln w="12700" cap="flat">
              <a:noFill/>
              <a:miter lim="400000"/>
            </a:ln>
            <a:effectLst/>
          </p:spPr>
        </p:pic>
        <p:pic>
          <p:nvPicPr>
            <p:cNvPr id="225" name="Image" descr="Image">
              <a:extLst>
                <a:ext uri="{FF2B5EF4-FFF2-40B4-BE49-F238E27FC236}">
                  <a16:creationId xmlns:a16="http://schemas.microsoft.com/office/drawing/2014/main" id="{C1FD9332-FF1A-2A48-96F0-9165B0108DFF}"/>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472772" y="812972"/>
              <a:ext cx="394854" cy="385269"/>
            </a:xfrm>
            <a:prstGeom prst="rect">
              <a:avLst/>
            </a:prstGeom>
            <a:ln w="12700" cap="flat">
              <a:noFill/>
              <a:miter lim="400000"/>
            </a:ln>
            <a:effectLst/>
          </p:spPr>
        </p:pic>
        <p:pic>
          <p:nvPicPr>
            <p:cNvPr id="226" name="Image" descr="Image">
              <a:extLst>
                <a:ext uri="{FF2B5EF4-FFF2-40B4-BE49-F238E27FC236}">
                  <a16:creationId xmlns:a16="http://schemas.microsoft.com/office/drawing/2014/main" id="{D1A0275B-1644-8A48-A57A-1B5FF038DB54}"/>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84831" y="0"/>
              <a:ext cx="394853" cy="385268"/>
            </a:xfrm>
            <a:prstGeom prst="rect">
              <a:avLst/>
            </a:prstGeom>
            <a:ln w="12700" cap="flat">
              <a:noFill/>
              <a:miter lim="400000"/>
            </a:ln>
            <a:effectLst/>
          </p:spPr>
        </p:pic>
      </p:grpSp>
      <p:grpSp>
        <p:nvGrpSpPr>
          <p:cNvPr id="227" name="Group">
            <a:extLst>
              <a:ext uri="{FF2B5EF4-FFF2-40B4-BE49-F238E27FC236}">
                <a16:creationId xmlns:a16="http://schemas.microsoft.com/office/drawing/2014/main" id="{693EFE71-818E-7148-A65C-BCC538C75971}"/>
              </a:ext>
            </a:extLst>
          </p:cNvPr>
          <p:cNvGrpSpPr/>
          <p:nvPr/>
        </p:nvGrpSpPr>
        <p:grpSpPr>
          <a:xfrm>
            <a:off x="8343895" y="5114959"/>
            <a:ext cx="1350135" cy="689293"/>
            <a:chOff x="0" y="0"/>
            <a:chExt cx="2700268" cy="1378585"/>
          </a:xfrm>
        </p:grpSpPr>
        <p:pic>
          <p:nvPicPr>
            <p:cNvPr id="228" name="Image" descr="Image">
              <a:extLst>
                <a:ext uri="{FF2B5EF4-FFF2-40B4-BE49-F238E27FC236}">
                  <a16:creationId xmlns:a16="http://schemas.microsoft.com/office/drawing/2014/main" id="{CFBF6F92-2CF8-8B4F-A991-AD8E562CF06D}"/>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632628"/>
              <a:ext cx="764516" cy="745958"/>
            </a:xfrm>
            <a:prstGeom prst="rect">
              <a:avLst/>
            </a:prstGeom>
            <a:ln w="12700" cap="flat">
              <a:noFill/>
              <a:miter lim="400000"/>
            </a:ln>
            <a:effectLst/>
          </p:spPr>
        </p:pic>
        <p:pic>
          <p:nvPicPr>
            <p:cNvPr id="229" name="Image" descr="Image">
              <a:extLst>
                <a:ext uri="{FF2B5EF4-FFF2-40B4-BE49-F238E27FC236}">
                  <a16:creationId xmlns:a16="http://schemas.microsoft.com/office/drawing/2014/main" id="{BBF9DF44-50FF-0946-B697-E6A1C8F6499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935753" y="31715"/>
              <a:ext cx="764516" cy="745958"/>
            </a:xfrm>
            <a:prstGeom prst="rect">
              <a:avLst/>
            </a:prstGeom>
            <a:ln w="12700" cap="flat">
              <a:noFill/>
              <a:miter lim="400000"/>
            </a:ln>
            <a:effectLst/>
          </p:spPr>
        </p:pic>
        <p:pic>
          <p:nvPicPr>
            <p:cNvPr id="230" name="Image" descr="Image">
              <a:extLst>
                <a:ext uri="{FF2B5EF4-FFF2-40B4-BE49-F238E27FC236}">
                  <a16:creationId xmlns:a16="http://schemas.microsoft.com/office/drawing/2014/main" id="{C1848F37-750F-AB4F-8F15-28DF16F57239}"/>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472772" y="812972"/>
              <a:ext cx="394854" cy="385269"/>
            </a:xfrm>
            <a:prstGeom prst="rect">
              <a:avLst/>
            </a:prstGeom>
            <a:ln w="12700" cap="flat">
              <a:noFill/>
              <a:miter lim="400000"/>
            </a:ln>
            <a:effectLst/>
          </p:spPr>
        </p:pic>
        <p:pic>
          <p:nvPicPr>
            <p:cNvPr id="231" name="Image" descr="Image">
              <a:extLst>
                <a:ext uri="{FF2B5EF4-FFF2-40B4-BE49-F238E27FC236}">
                  <a16:creationId xmlns:a16="http://schemas.microsoft.com/office/drawing/2014/main" id="{4A7786FC-BB34-934C-BA94-AA381ED10156}"/>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84831" y="0"/>
              <a:ext cx="394853" cy="385268"/>
            </a:xfrm>
            <a:prstGeom prst="rect">
              <a:avLst/>
            </a:prstGeom>
            <a:ln w="12700" cap="flat">
              <a:noFill/>
              <a:miter lim="400000"/>
            </a:ln>
            <a:effectLst/>
          </p:spPr>
        </p:pic>
      </p:grpSp>
      <p:grpSp>
        <p:nvGrpSpPr>
          <p:cNvPr id="232" name="Group">
            <a:extLst>
              <a:ext uri="{FF2B5EF4-FFF2-40B4-BE49-F238E27FC236}">
                <a16:creationId xmlns:a16="http://schemas.microsoft.com/office/drawing/2014/main" id="{B22D5496-9ADC-F547-BC9C-9F615F383E03}"/>
              </a:ext>
            </a:extLst>
          </p:cNvPr>
          <p:cNvGrpSpPr/>
          <p:nvPr/>
        </p:nvGrpSpPr>
        <p:grpSpPr>
          <a:xfrm>
            <a:off x="5171093" y="5114959"/>
            <a:ext cx="1350135" cy="689293"/>
            <a:chOff x="0" y="0"/>
            <a:chExt cx="2700268" cy="1378585"/>
          </a:xfrm>
        </p:grpSpPr>
        <p:pic>
          <p:nvPicPr>
            <p:cNvPr id="233" name="Image" descr="Image">
              <a:extLst>
                <a:ext uri="{FF2B5EF4-FFF2-40B4-BE49-F238E27FC236}">
                  <a16:creationId xmlns:a16="http://schemas.microsoft.com/office/drawing/2014/main" id="{5CBACD45-FB3B-D840-BF0E-39701E3A3D61}"/>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632628"/>
              <a:ext cx="764516" cy="745958"/>
            </a:xfrm>
            <a:prstGeom prst="rect">
              <a:avLst/>
            </a:prstGeom>
            <a:ln w="12700" cap="flat">
              <a:noFill/>
              <a:miter lim="400000"/>
            </a:ln>
            <a:effectLst/>
          </p:spPr>
        </p:pic>
        <p:pic>
          <p:nvPicPr>
            <p:cNvPr id="234" name="Image" descr="Image">
              <a:extLst>
                <a:ext uri="{FF2B5EF4-FFF2-40B4-BE49-F238E27FC236}">
                  <a16:creationId xmlns:a16="http://schemas.microsoft.com/office/drawing/2014/main" id="{87C6BBA3-D551-8F43-AD63-4D3E49D6F5FF}"/>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935753" y="31715"/>
              <a:ext cx="764516" cy="745958"/>
            </a:xfrm>
            <a:prstGeom prst="rect">
              <a:avLst/>
            </a:prstGeom>
            <a:ln w="12700" cap="flat">
              <a:noFill/>
              <a:miter lim="400000"/>
            </a:ln>
            <a:effectLst/>
          </p:spPr>
        </p:pic>
        <p:pic>
          <p:nvPicPr>
            <p:cNvPr id="235" name="Image" descr="Image">
              <a:extLst>
                <a:ext uri="{FF2B5EF4-FFF2-40B4-BE49-F238E27FC236}">
                  <a16:creationId xmlns:a16="http://schemas.microsoft.com/office/drawing/2014/main" id="{0D05AD4E-47CD-5C4E-976B-961E3772FC68}"/>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472772" y="812972"/>
              <a:ext cx="394854" cy="385269"/>
            </a:xfrm>
            <a:prstGeom prst="rect">
              <a:avLst/>
            </a:prstGeom>
            <a:ln w="12700" cap="flat">
              <a:noFill/>
              <a:miter lim="400000"/>
            </a:ln>
            <a:effectLst/>
          </p:spPr>
        </p:pic>
        <p:pic>
          <p:nvPicPr>
            <p:cNvPr id="236" name="Image" descr="Image">
              <a:extLst>
                <a:ext uri="{FF2B5EF4-FFF2-40B4-BE49-F238E27FC236}">
                  <a16:creationId xmlns:a16="http://schemas.microsoft.com/office/drawing/2014/main" id="{BB39BEA1-9CA9-824D-9ADB-2E45A34E468D}"/>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84831" y="0"/>
              <a:ext cx="394853" cy="385268"/>
            </a:xfrm>
            <a:prstGeom prst="rect">
              <a:avLst/>
            </a:prstGeom>
            <a:ln w="12700" cap="flat">
              <a:noFill/>
              <a:miter lim="400000"/>
            </a:ln>
            <a:effectLst/>
          </p:spPr>
        </p:pic>
      </p:grpSp>
      <p:grpSp>
        <p:nvGrpSpPr>
          <p:cNvPr id="237" name="Group">
            <a:extLst>
              <a:ext uri="{FF2B5EF4-FFF2-40B4-BE49-F238E27FC236}">
                <a16:creationId xmlns:a16="http://schemas.microsoft.com/office/drawing/2014/main" id="{47213F46-1A6A-204F-BB14-10846F260514}"/>
              </a:ext>
            </a:extLst>
          </p:cNvPr>
          <p:cNvGrpSpPr/>
          <p:nvPr/>
        </p:nvGrpSpPr>
        <p:grpSpPr>
          <a:xfrm>
            <a:off x="9952778" y="3478830"/>
            <a:ext cx="1350135" cy="689294"/>
            <a:chOff x="0" y="0"/>
            <a:chExt cx="2700268" cy="1378585"/>
          </a:xfrm>
        </p:grpSpPr>
        <p:pic>
          <p:nvPicPr>
            <p:cNvPr id="238" name="Image" descr="Image">
              <a:extLst>
                <a:ext uri="{FF2B5EF4-FFF2-40B4-BE49-F238E27FC236}">
                  <a16:creationId xmlns:a16="http://schemas.microsoft.com/office/drawing/2014/main" id="{A4FF65DB-90EE-E049-84FB-31F636E77BE0}"/>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632628"/>
              <a:ext cx="764516" cy="745958"/>
            </a:xfrm>
            <a:prstGeom prst="rect">
              <a:avLst/>
            </a:prstGeom>
            <a:ln w="12700" cap="flat">
              <a:noFill/>
              <a:miter lim="400000"/>
            </a:ln>
            <a:effectLst/>
          </p:spPr>
        </p:pic>
        <p:pic>
          <p:nvPicPr>
            <p:cNvPr id="239" name="Image" descr="Image">
              <a:extLst>
                <a:ext uri="{FF2B5EF4-FFF2-40B4-BE49-F238E27FC236}">
                  <a16:creationId xmlns:a16="http://schemas.microsoft.com/office/drawing/2014/main" id="{624BFE57-600E-A341-93ED-C752CABFE37F}"/>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935753" y="31715"/>
              <a:ext cx="764516" cy="745958"/>
            </a:xfrm>
            <a:prstGeom prst="rect">
              <a:avLst/>
            </a:prstGeom>
            <a:ln w="12700" cap="flat">
              <a:noFill/>
              <a:miter lim="400000"/>
            </a:ln>
            <a:effectLst/>
          </p:spPr>
        </p:pic>
        <p:pic>
          <p:nvPicPr>
            <p:cNvPr id="240" name="Image" descr="Image">
              <a:extLst>
                <a:ext uri="{FF2B5EF4-FFF2-40B4-BE49-F238E27FC236}">
                  <a16:creationId xmlns:a16="http://schemas.microsoft.com/office/drawing/2014/main" id="{A806F42A-B796-E54D-97B1-EC9EE010083C}"/>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472772" y="812972"/>
              <a:ext cx="394854" cy="385269"/>
            </a:xfrm>
            <a:prstGeom prst="rect">
              <a:avLst/>
            </a:prstGeom>
            <a:ln w="12700" cap="flat">
              <a:noFill/>
              <a:miter lim="400000"/>
            </a:ln>
            <a:effectLst/>
          </p:spPr>
        </p:pic>
        <p:pic>
          <p:nvPicPr>
            <p:cNvPr id="241" name="Image" descr="Image">
              <a:extLst>
                <a:ext uri="{FF2B5EF4-FFF2-40B4-BE49-F238E27FC236}">
                  <a16:creationId xmlns:a16="http://schemas.microsoft.com/office/drawing/2014/main" id="{47E09DCE-7289-8745-9B0E-674397A8DFCE}"/>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84831" y="0"/>
              <a:ext cx="394853" cy="385268"/>
            </a:xfrm>
            <a:prstGeom prst="rect">
              <a:avLst/>
            </a:prstGeom>
            <a:ln w="12700" cap="flat">
              <a:noFill/>
              <a:miter lim="400000"/>
            </a:ln>
            <a:effectLst/>
          </p:spPr>
        </p:pic>
      </p:grpSp>
      <p:grpSp>
        <p:nvGrpSpPr>
          <p:cNvPr id="242" name="Group">
            <a:extLst>
              <a:ext uri="{FF2B5EF4-FFF2-40B4-BE49-F238E27FC236}">
                <a16:creationId xmlns:a16="http://schemas.microsoft.com/office/drawing/2014/main" id="{F38D7B10-15EA-A44B-A0FD-2BC747ED185E}"/>
              </a:ext>
            </a:extLst>
          </p:cNvPr>
          <p:cNvGrpSpPr/>
          <p:nvPr/>
        </p:nvGrpSpPr>
        <p:grpSpPr>
          <a:xfrm>
            <a:off x="8343895" y="1870509"/>
            <a:ext cx="1350135" cy="689294"/>
            <a:chOff x="0" y="0"/>
            <a:chExt cx="2700268" cy="1378585"/>
          </a:xfrm>
        </p:grpSpPr>
        <p:pic>
          <p:nvPicPr>
            <p:cNvPr id="243" name="Image" descr="Image">
              <a:extLst>
                <a:ext uri="{FF2B5EF4-FFF2-40B4-BE49-F238E27FC236}">
                  <a16:creationId xmlns:a16="http://schemas.microsoft.com/office/drawing/2014/main" id="{0D0461CB-BFB0-EF40-898F-3D02CE7683DF}"/>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632628"/>
              <a:ext cx="764516" cy="745958"/>
            </a:xfrm>
            <a:prstGeom prst="rect">
              <a:avLst/>
            </a:prstGeom>
            <a:ln w="12700" cap="flat">
              <a:noFill/>
              <a:miter lim="400000"/>
            </a:ln>
            <a:effectLst/>
          </p:spPr>
        </p:pic>
        <p:pic>
          <p:nvPicPr>
            <p:cNvPr id="244" name="Image" descr="Image">
              <a:extLst>
                <a:ext uri="{FF2B5EF4-FFF2-40B4-BE49-F238E27FC236}">
                  <a16:creationId xmlns:a16="http://schemas.microsoft.com/office/drawing/2014/main" id="{35994DD7-2799-AF40-AB78-CEC02E93B175}"/>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935753" y="31715"/>
              <a:ext cx="764516" cy="745958"/>
            </a:xfrm>
            <a:prstGeom prst="rect">
              <a:avLst/>
            </a:prstGeom>
            <a:ln w="12700" cap="flat">
              <a:noFill/>
              <a:miter lim="400000"/>
            </a:ln>
            <a:effectLst/>
          </p:spPr>
        </p:pic>
        <p:pic>
          <p:nvPicPr>
            <p:cNvPr id="245" name="Image" descr="Image">
              <a:extLst>
                <a:ext uri="{FF2B5EF4-FFF2-40B4-BE49-F238E27FC236}">
                  <a16:creationId xmlns:a16="http://schemas.microsoft.com/office/drawing/2014/main" id="{D1A2207B-A137-3F4B-8B1C-D1514D61E04C}"/>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472772" y="812972"/>
              <a:ext cx="394854" cy="385269"/>
            </a:xfrm>
            <a:prstGeom prst="rect">
              <a:avLst/>
            </a:prstGeom>
            <a:ln w="12700" cap="flat">
              <a:noFill/>
              <a:miter lim="400000"/>
            </a:ln>
            <a:effectLst/>
          </p:spPr>
        </p:pic>
        <p:pic>
          <p:nvPicPr>
            <p:cNvPr id="246" name="Image" descr="Image">
              <a:extLst>
                <a:ext uri="{FF2B5EF4-FFF2-40B4-BE49-F238E27FC236}">
                  <a16:creationId xmlns:a16="http://schemas.microsoft.com/office/drawing/2014/main" id="{3A1BFA2C-E45B-3742-A3C8-DF44209A3B33}"/>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84831" y="0"/>
              <a:ext cx="394853" cy="385268"/>
            </a:xfrm>
            <a:prstGeom prst="rect">
              <a:avLst/>
            </a:prstGeom>
            <a:ln w="12700" cap="flat">
              <a:noFill/>
              <a:miter lim="400000"/>
            </a:ln>
            <a:effectLst/>
          </p:spPr>
        </p:pic>
      </p:grpSp>
      <p:grpSp>
        <p:nvGrpSpPr>
          <p:cNvPr id="247" name="Group">
            <a:extLst>
              <a:ext uri="{FF2B5EF4-FFF2-40B4-BE49-F238E27FC236}">
                <a16:creationId xmlns:a16="http://schemas.microsoft.com/office/drawing/2014/main" id="{5B245D77-C0E4-BB41-B445-47C6199CE07E}"/>
              </a:ext>
            </a:extLst>
          </p:cNvPr>
          <p:cNvGrpSpPr/>
          <p:nvPr/>
        </p:nvGrpSpPr>
        <p:grpSpPr>
          <a:xfrm>
            <a:off x="8295006" y="316653"/>
            <a:ext cx="1361778" cy="564398"/>
            <a:chOff x="0" y="0"/>
            <a:chExt cx="2723554" cy="1128794"/>
          </a:xfrm>
        </p:grpSpPr>
        <p:pic>
          <p:nvPicPr>
            <p:cNvPr id="248" name="Image" descr="Image">
              <a:extLst>
                <a:ext uri="{FF2B5EF4-FFF2-40B4-BE49-F238E27FC236}">
                  <a16:creationId xmlns:a16="http://schemas.microsoft.com/office/drawing/2014/main" id="{35A29E01-39E7-8D4B-AEE2-474D913B7D2C}"/>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54906" y="382837"/>
              <a:ext cx="764516" cy="745958"/>
            </a:xfrm>
            <a:prstGeom prst="rect">
              <a:avLst/>
            </a:prstGeom>
            <a:ln w="12700" cap="flat">
              <a:noFill/>
              <a:miter lim="400000"/>
            </a:ln>
            <a:effectLst/>
          </p:spPr>
        </p:pic>
        <p:pic>
          <p:nvPicPr>
            <p:cNvPr id="249" name="Image" descr="Image">
              <a:extLst>
                <a:ext uri="{FF2B5EF4-FFF2-40B4-BE49-F238E27FC236}">
                  <a16:creationId xmlns:a16="http://schemas.microsoft.com/office/drawing/2014/main" id="{E75E15B4-C837-1C42-86DD-BCC129252C9E}"/>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959039" y="98238"/>
              <a:ext cx="764516" cy="745959"/>
            </a:xfrm>
            <a:prstGeom prst="rect">
              <a:avLst/>
            </a:prstGeom>
            <a:ln w="12700" cap="flat">
              <a:noFill/>
              <a:miter lim="400000"/>
            </a:ln>
            <a:effectLst/>
          </p:spPr>
        </p:pic>
        <p:pic>
          <p:nvPicPr>
            <p:cNvPr id="250" name="Image" descr="Image">
              <a:extLst>
                <a:ext uri="{FF2B5EF4-FFF2-40B4-BE49-F238E27FC236}">
                  <a16:creationId xmlns:a16="http://schemas.microsoft.com/office/drawing/2014/main" id="{380C31DD-E407-5240-8E54-8EC8366617AE}"/>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0" y="0"/>
              <a:ext cx="394853" cy="385268"/>
            </a:xfrm>
            <a:prstGeom prst="rect">
              <a:avLst/>
            </a:prstGeom>
            <a:ln w="12700" cap="flat">
              <a:noFill/>
              <a:miter lim="400000"/>
            </a:ln>
            <a:effectLst/>
          </p:spPr>
        </p:pic>
      </p:grpSp>
      <p:grpSp>
        <p:nvGrpSpPr>
          <p:cNvPr id="251" name="Group">
            <a:extLst>
              <a:ext uri="{FF2B5EF4-FFF2-40B4-BE49-F238E27FC236}">
                <a16:creationId xmlns:a16="http://schemas.microsoft.com/office/drawing/2014/main" id="{FA878E99-668B-A74D-9FEA-21C267874C19}"/>
              </a:ext>
            </a:extLst>
          </p:cNvPr>
          <p:cNvGrpSpPr/>
          <p:nvPr/>
        </p:nvGrpSpPr>
        <p:grpSpPr>
          <a:xfrm>
            <a:off x="5108991" y="1881600"/>
            <a:ext cx="1361778" cy="564398"/>
            <a:chOff x="0" y="0"/>
            <a:chExt cx="2723554" cy="1128794"/>
          </a:xfrm>
        </p:grpSpPr>
        <p:pic>
          <p:nvPicPr>
            <p:cNvPr id="252" name="Image" descr="Image">
              <a:extLst>
                <a:ext uri="{FF2B5EF4-FFF2-40B4-BE49-F238E27FC236}">
                  <a16:creationId xmlns:a16="http://schemas.microsoft.com/office/drawing/2014/main" id="{FA8DBE9A-B05E-3545-9BFF-E49061D6C0E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54906" y="382837"/>
              <a:ext cx="764516" cy="745958"/>
            </a:xfrm>
            <a:prstGeom prst="rect">
              <a:avLst/>
            </a:prstGeom>
            <a:ln w="12700" cap="flat">
              <a:noFill/>
              <a:miter lim="400000"/>
            </a:ln>
            <a:effectLst/>
          </p:spPr>
        </p:pic>
        <p:pic>
          <p:nvPicPr>
            <p:cNvPr id="253" name="Image" descr="Image">
              <a:extLst>
                <a:ext uri="{FF2B5EF4-FFF2-40B4-BE49-F238E27FC236}">
                  <a16:creationId xmlns:a16="http://schemas.microsoft.com/office/drawing/2014/main" id="{5C5FF323-E25B-9B45-88F9-E0B92F06503B}"/>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959039" y="98238"/>
              <a:ext cx="764516" cy="745959"/>
            </a:xfrm>
            <a:prstGeom prst="rect">
              <a:avLst/>
            </a:prstGeom>
            <a:ln w="12700" cap="flat">
              <a:noFill/>
              <a:miter lim="400000"/>
            </a:ln>
            <a:effectLst/>
          </p:spPr>
        </p:pic>
        <p:pic>
          <p:nvPicPr>
            <p:cNvPr id="254" name="Image" descr="Image">
              <a:extLst>
                <a:ext uri="{FF2B5EF4-FFF2-40B4-BE49-F238E27FC236}">
                  <a16:creationId xmlns:a16="http://schemas.microsoft.com/office/drawing/2014/main" id="{A0175458-8DAA-724E-8E6A-F9565503F151}"/>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0" y="0"/>
              <a:ext cx="394853" cy="385268"/>
            </a:xfrm>
            <a:prstGeom prst="rect">
              <a:avLst/>
            </a:prstGeom>
            <a:ln w="12700" cap="flat">
              <a:noFill/>
              <a:miter lim="400000"/>
            </a:ln>
            <a:effectLst/>
          </p:spPr>
        </p:pic>
      </p:grpSp>
      <p:pic>
        <p:nvPicPr>
          <p:cNvPr id="255" name="Covid game 1-01.jpg">
            <a:extLst>
              <a:ext uri="{FF2B5EF4-FFF2-40B4-BE49-F238E27FC236}">
                <a16:creationId xmlns:a16="http://schemas.microsoft.com/office/drawing/2014/main" id="{A1E63457-50BE-BF42-AB12-B357E57270D7}"/>
              </a:ext>
            </a:extLst>
          </p:cNvPr>
          <p:cNvPicPr>
            <a:picLocks noChangeAspect="1"/>
          </p:cNvPicPr>
          <p:nvPr/>
        </p:nvPicPr>
        <p:blipFill>
          <a:blip r:embed="rId27" cstate="email">
            <a:extLst>
              <a:ext uri="{28A0092B-C50C-407E-A947-70E740481C1C}">
                <a14:useLocalDpi xmlns:a14="http://schemas.microsoft.com/office/drawing/2010/main"/>
              </a:ext>
            </a:extLst>
          </a:blip>
          <a:srcRect/>
          <a:stretch/>
        </p:blipFill>
        <p:spPr>
          <a:xfrm>
            <a:off x="5081167" y="280385"/>
            <a:ext cx="1503482" cy="1503482"/>
          </a:xfrm>
          <a:prstGeom prst="rect">
            <a:avLst/>
          </a:prstGeom>
          <a:ln w="12700">
            <a:miter lim="400000"/>
          </a:ln>
        </p:spPr>
      </p:pic>
      <p:pic>
        <p:nvPicPr>
          <p:cNvPr id="256" name="Covid game 1-02.jpg">
            <a:extLst>
              <a:ext uri="{FF2B5EF4-FFF2-40B4-BE49-F238E27FC236}">
                <a16:creationId xmlns:a16="http://schemas.microsoft.com/office/drawing/2014/main" id="{4B175D30-207C-794B-8FAE-21E7CE201702}"/>
              </a:ext>
            </a:extLst>
          </p:cNvPr>
          <p:cNvPicPr>
            <a:picLocks noChangeAspect="1"/>
          </p:cNvPicPr>
          <p:nvPr/>
        </p:nvPicPr>
        <p:blipFill>
          <a:blip r:embed="rId28" cstate="email">
            <a:extLst>
              <a:ext uri="{28A0092B-C50C-407E-A947-70E740481C1C}">
                <a14:useLocalDpi xmlns:a14="http://schemas.microsoft.com/office/drawing/2010/main"/>
              </a:ext>
            </a:extLst>
          </a:blip>
          <a:srcRect/>
          <a:stretch/>
        </p:blipFill>
        <p:spPr>
          <a:xfrm>
            <a:off x="6660044" y="280385"/>
            <a:ext cx="1503482" cy="1503482"/>
          </a:xfrm>
          <a:prstGeom prst="rect">
            <a:avLst/>
          </a:prstGeom>
          <a:ln w="12700">
            <a:miter lim="400000"/>
          </a:ln>
        </p:spPr>
      </p:pic>
      <p:pic>
        <p:nvPicPr>
          <p:cNvPr id="257" name="Covid game 1-04.jpg">
            <a:extLst>
              <a:ext uri="{FF2B5EF4-FFF2-40B4-BE49-F238E27FC236}">
                <a16:creationId xmlns:a16="http://schemas.microsoft.com/office/drawing/2014/main" id="{CB326750-4D04-1244-8165-348AADFAB2C7}"/>
              </a:ext>
            </a:extLst>
          </p:cNvPr>
          <p:cNvPicPr>
            <a:picLocks noChangeAspect="1"/>
          </p:cNvPicPr>
          <p:nvPr/>
        </p:nvPicPr>
        <p:blipFill>
          <a:blip r:embed="rId29" cstate="email">
            <a:extLst>
              <a:ext uri="{28A0092B-C50C-407E-A947-70E740481C1C}">
                <a14:useLocalDpi xmlns:a14="http://schemas.microsoft.com/office/drawing/2010/main"/>
              </a:ext>
            </a:extLst>
          </a:blip>
          <a:srcRect/>
          <a:stretch/>
        </p:blipFill>
        <p:spPr>
          <a:xfrm>
            <a:off x="9816055" y="296607"/>
            <a:ext cx="1503482" cy="1503482"/>
          </a:xfrm>
          <a:prstGeom prst="rect">
            <a:avLst/>
          </a:prstGeom>
          <a:ln w="12700">
            <a:miter lim="400000"/>
          </a:ln>
        </p:spPr>
      </p:pic>
      <p:pic>
        <p:nvPicPr>
          <p:cNvPr id="258" name="Covid game 1-06.jpg">
            <a:extLst>
              <a:ext uri="{FF2B5EF4-FFF2-40B4-BE49-F238E27FC236}">
                <a16:creationId xmlns:a16="http://schemas.microsoft.com/office/drawing/2014/main" id="{BDC1B76E-30AF-DD4A-B684-6D8FF0CB13EA}"/>
              </a:ext>
            </a:extLst>
          </p:cNvPr>
          <p:cNvPicPr>
            <a:picLocks noChangeAspect="1"/>
          </p:cNvPicPr>
          <p:nvPr/>
        </p:nvPicPr>
        <p:blipFill>
          <a:blip r:embed="rId30" cstate="email">
            <a:extLst>
              <a:ext uri="{28A0092B-C50C-407E-A947-70E740481C1C}">
                <a14:useLocalDpi xmlns:a14="http://schemas.microsoft.com/office/drawing/2010/main"/>
              </a:ext>
            </a:extLst>
          </a:blip>
          <a:srcRect/>
          <a:stretch/>
        </p:blipFill>
        <p:spPr>
          <a:xfrm>
            <a:off x="6660044" y="1853220"/>
            <a:ext cx="1503483" cy="1503483"/>
          </a:xfrm>
          <a:prstGeom prst="rect">
            <a:avLst/>
          </a:prstGeom>
          <a:ln w="12700">
            <a:miter lim="400000"/>
          </a:ln>
        </p:spPr>
      </p:pic>
      <p:pic>
        <p:nvPicPr>
          <p:cNvPr id="259" name="Covid game 1-07.jpg">
            <a:extLst>
              <a:ext uri="{FF2B5EF4-FFF2-40B4-BE49-F238E27FC236}">
                <a16:creationId xmlns:a16="http://schemas.microsoft.com/office/drawing/2014/main" id="{D94AEE80-5CFB-EF43-BA0D-97DA60475D5D}"/>
              </a:ext>
            </a:extLst>
          </p:cNvPr>
          <p:cNvPicPr>
            <a:picLocks noChangeAspect="1"/>
          </p:cNvPicPr>
          <p:nvPr/>
        </p:nvPicPr>
        <p:blipFill>
          <a:blip r:embed="rId31" cstate="email">
            <a:extLst>
              <a:ext uri="{28A0092B-C50C-407E-A947-70E740481C1C}">
                <a14:useLocalDpi xmlns:a14="http://schemas.microsoft.com/office/drawing/2010/main"/>
              </a:ext>
            </a:extLst>
          </a:blip>
          <a:srcRect/>
          <a:stretch/>
        </p:blipFill>
        <p:spPr>
          <a:xfrm>
            <a:off x="8237177" y="1866827"/>
            <a:ext cx="1503483" cy="1503483"/>
          </a:xfrm>
          <a:prstGeom prst="rect">
            <a:avLst/>
          </a:prstGeom>
          <a:ln w="12700">
            <a:miter lim="400000"/>
          </a:ln>
        </p:spPr>
      </p:pic>
      <p:pic>
        <p:nvPicPr>
          <p:cNvPr id="260" name="Covid game 1-08.jpg">
            <a:extLst>
              <a:ext uri="{FF2B5EF4-FFF2-40B4-BE49-F238E27FC236}">
                <a16:creationId xmlns:a16="http://schemas.microsoft.com/office/drawing/2014/main" id="{C9984732-D529-1C43-B5FA-3E1D9768DD50}"/>
              </a:ext>
            </a:extLst>
          </p:cNvPr>
          <p:cNvPicPr>
            <a:picLocks noChangeAspect="1"/>
          </p:cNvPicPr>
          <p:nvPr/>
        </p:nvPicPr>
        <p:blipFill>
          <a:blip r:embed="rId32" cstate="email">
            <a:extLst>
              <a:ext uri="{28A0092B-C50C-407E-A947-70E740481C1C}">
                <a14:useLocalDpi xmlns:a14="http://schemas.microsoft.com/office/drawing/2010/main"/>
              </a:ext>
            </a:extLst>
          </a:blip>
          <a:srcRect/>
          <a:stretch/>
        </p:blipFill>
        <p:spPr>
          <a:xfrm>
            <a:off x="9816054" y="1847776"/>
            <a:ext cx="1503483" cy="1503483"/>
          </a:xfrm>
          <a:prstGeom prst="rect">
            <a:avLst/>
          </a:prstGeom>
          <a:ln w="12700">
            <a:miter lim="400000"/>
          </a:ln>
        </p:spPr>
      </p:pic>
      <p:pic>
        <p:nvPicPr>
          <p:cNvPr id="261" name="Covid game 1-09.jpg">
            <a:extLst>
              <a:ext uri="{FF2B5EF4-FFF2-40B4-BE49-F238E27FC236}">
                <a16:creationId xmlns:a16="http://schemas.microsoft.com/office/drawing/2014/main" id="{2B6615D1-2B76-3546-A982-92E5B4D6CD4B}"/>
              </a:ext>
            </a:extLst>
          </p:cNvPr>
          <p:cNvPicPr>
            <a:picLocks noChangeAspect="1"/>
          </p:cNvPicPr>
          <p:nvPr/>
        </p:nvPicPr>
        <p:blipFill>
          <a:blip r:embed="rId33" cstate="email">
            <a:extLst>
              <a:ext uri="{28A0092B-C50C-407E-A947-70E740481C1C}">
                <a14:useLocalDpi xmlns:a14="http://schemas.microsoft.com/office/drawing/2010/main"/>
              </a:ext>
            </a:extLst>
          </a:blip>
          <a:srcRect/>
          <a:stretch/>
        </p:blipFill>
        <p:spPr>
          <a:xfrm>
            <a:off x="5082911" y="3429791"/>
            <a:ext cx="1503483" cy="1503483"/>
          </a:xfrm>
          <a:prstGeom prst="rect">
            <a:avLst/>
          </a:prstGeom>
          <a:ln w="12700">
            <a:miter lim="400000"/>
          </a:ln>
        </p:spPr>
      </p:pic>
      <p:pic>
        <p:nvPicPr>
          <p:cNvPr id="262" name="Covid game 1-10.jpg">
            <a:extLst>
              <a:ext uri="{FF2B5EF4-FFF2-40B4-BE49-F238E27FC236}">
                <a16:creationId xmlns:a16="http://schemas.microsoft.com/office/drawing/2014/main" id="{1DDEA77B-C726-2B42-BA0F-8E39DB49733E}"/>
              </a:ext>
            </a:extLst>
          </p:cNvPr>
          <p:cNvPicPr>
            <a:picLocks noChangeAspect="1"/>
          </p:cNvPicPr>
          <p:nvPr/>
        </p:nvPicPr>
        <p:blipFill>
          <a:blip r:embed="rId34" cstate="email">
            <a:extLst>
              <a:ext uri="{28A0092B-C50C-407E-A947-70E740481C1C}">
                <a14:useLocalDpi xmlns:a14="http://schemas.microsoft.com/office/drawing/2010/main"/>
              </a:ext>
            </a:extLst>
          </a:blip>
          <a:srcRect/>
          <a:stretch/>
        </p:blipFill>
        <p:spPr>
          <a:xfrm>
            <a:off x="6660044" y="3433526"/>
            <a:ext cx="1503483" cy="1503483"/>
          </a:xfrm>
          <a:prstGeom prst="rect">
            <a:avLst/>
          </a:prstGeom>
          <a:ln w="12700">
            <a:miter lim="400000"/>
          </a:ln>
        </p:spPr>
      </p:pic>
      <p:pic>
        <p:nvPicPr>
          <p:cNvPr id="263" name="Covid game 1-11.jpg">
            <a:extLst>
              <a:ext uri="{FF2B5EF4-FFF2-40B4-BE49-F238E27FC236}">
                <a16:creationId xmlns:a16="http://schemas.microsoft.com/office/drawing/2014/main" id="{B801DE39-3D0B-5C4B-A5FD-DD0567338593}"/>
              </a:ext>
            </a:extLst>
          </p:cNvPr>
          <p:cNvPicPr>
            <a:picLocks noChangeAspect="1"/>
          </p:cNvPicPr>
          <p:nvPr/>
        </p:nvPicPr>
        <p:blipFill>
          <a:blip r:embed="rId35" cstate="email">
            <a:extLst>
              <a:ext uri="{28A0092B-C50C-407E-A947-70E740481C1C}">
                <a14:useLocalDpi xmlns:a14="http://schemas.microsoft.com/office/drawing/2010/main"/>
              </a:ext>
            </a:extLst>
          </a:blip>
          <a:srcRect/>
          <a:stretch/>
        </p:blipFill>
        <p:spPr>
          <a:xfrm>
            <a:off x="8237177" y="3429791"/>
            <a:ext cx="1503483" cy="1503483"/>
          </a:xfrm>
          <a:prstGeom prst="rect">
            <a:avLst/>
          </a:prstGeom>
          <a:ln w="12700">
            <a:miter lim="400000"/>
          </a:ln>
        </p:spPr>
      </p:pic>
      <p:pic>
        <p:nvPicPr>
          <p:cNvPr id="264" name="Covid game 1-12.jpg">
            <a:extLst>
              <a:ext uri="{FF2B5EF4-FFF2-40B4-BE49-F238E27FC236}">
                <a16:creationId xmlns:a16="http://schemas.microsoft.com/office/drawing/2014/main" id="{865F21C3-24C1-8049-A88A-208E40CFB495}"/>
              </a:ext>
            </a:extLst>
          </p:cNvPr>
          <p:cNvPicPr>
            <a:picLocks noChangeAspect="1"/>
          </p:cNvPicPr>
          <p:nvPr/>
        </p:nvPicPr>
        <p:blipFill>
          <a:blip r:embed="rId36" cstate="email">
            <a:extLst>
              <a:ext uri="{28A0092B-C50C-407E-A947-70E740481C1C}">
                <a14:useLocalDpi xmlns:a14="http://schemas.microsoft.com/office/drawing/2010/main"/>
              </a:ext>
            </a:extLst>
          </a:blip>
          <a:srcRect/>
          <a:stretch/>
        </p:blipFill>
        <p:spPr>
          <a:xfrm>
            <a:off x="9814309" y="3426616"/>
            <a:ext cx="1503483" cy="1503483"/>
          </a:xfrm>
          <a:prstGeom prst="rect">
            <a:avLst/>
          </a:prstGeom>
          <a:ln w="12700">
            <a:miter lim="400000"/>
          </a:ln>
        </p:spPr>
      </p:pic>
      <p:pic>
        <p:nvPicPr>
          <p:cNvPr id="265" name="Covid game 1-13.jpg">
            <a:extLst>
              <a:ext uri="{FF2B5EF4-FFF2-40B4-BE49-F238E27FC236}">
                <a16:creationId xmlns:a16="http://schemas.microsoft.com/office/drawing/2014/main" id="{93866F02-7BAA-DE46-B06B-C533868FD7EC}"/>
              </a:ext>
            </a:extLst>
          </p:cNvPr>
          <p:cNvPicPr>
            <a:picLocks noChangeAspect="1"/>
          </p:cNvPicPr>
          <p:nvPr/>
        </p:nvPicPr>
        <p:blipFill>
          <a:blip r:embed="rId37" cstate="email">
            <a:extLst>
              <a:ext uri="{28A0092B-C50C-407E-A947-70E740481C1C}">
                <a14:useLocalDpi xmlns:a14="http://schemas.microsoft.com/office/drawing/2010/main"/>
              </a:ext>
            </a:extLst>
          </a:blip>
          <a:srcRect/>
          <a:stretch/>
        </p:blipFill>
        <p:spPr>
          <a:xfrm>
            <a:off x="5082912" y="5006363"/>
            <a:ext cx="1503482" cy="1503482"/>
          </a:xfrm>
          <a:prstGeom prst="rect">
            <a:avLst/>
          </a:prstGeom>
          <a:ln w="12700">
            <a:miter lim="400000"/>
          </a:ln>
        </p:spPr>
      </p:pic>
      <p:pic>
        <p:nvPicPr>
          <p:cNvPr id="266" name="Covid game 1-14.jpg">
            <a:extLst>
              <a:ext uri="{FF2B5EF4-FFF2-40B4-BE49-F238E27FC236}">
                <a16:creationId xmlns:a16="http://schemas.microsoft.com/office/drawing/2014/main" id="{C152DCC7-14F9-B44D-9193-051E510A8337}"/>
              </a:ext>
            </a:extLst>
          </p:cNvPr>
          <p:cNvPicPr>
            <a:picLocks noChangeAspect="1"/>
          </p:cNvPicPr>
          <p:nvPr/>
        </p:nvPicPr>
        <p:blipFill>
          <a:blip r:embed="rId38" cstate="email">
            <a:extLst>
              <a:ext uri="{28A0092B-C50C-407E-A947-70E740481C1C}">
                <a14:useLocalDpi xmlns:a14="http://schemas.microsoft.com/office/drawing/2010/main"/>
              </a:ext>
            </a:extLst>
          </a:blip>
          <a:srcRect/>
          <a:stretch/>
        </p:blipFill>
        <p:spPr>
          <a:xfrm>
            <a:off x="6660044" y="5003749"/>
            <a:ext cx="1503482" cy="1503482"/>
          </a:xfrm>
          <a:prstGeom prst="rect">
            <a:avLst/>
          </a:prstGeom>
          <a:ln w="12700">
            <a:miter lim="400000"/>
          </a:ln>
        </p:spPr>
      </p:pic>
      <p:pic>
        <p:nvPicPr>
          <p:cNvPr id="267" name="Covid game 1-15.jpg">
            <a:extLst>
              <a:ext uri="{FF2B5EF4-FFF2-40B4-BE49-F238E27FC236}">
                <a16:creationId xmlns:a16="http://schemas.microsoft.com/office/drawing/2014/main" id="{87730B18-E6EB-B040-B52D-2BAFB40E479E}"/>
              </a:ext>
            </a:extLst>
          </p:cNvPr>
          <p:cNvPicPr>
            <a:picLocks noChangeAspect="1"/>
          </p:cNvPicPr>
          <p:nvPr/>
        </p:nvPicPr>
        <p:blipFill>
          <a:blip r:embed="rId39" cstate="email">
            <a:extLst>
              <a:ext uri="{28A0092B-C50C-407E-A947-70E740481C1C}">
                <a14:useLocalDpi xmlns:a14="http://schemas.microsoft.com/office/drawing/2010/main"/>
              </a:ext>
            </a:extLst>
          </a:blip>
          <a:srcRect/>
          <a:stretch/>
        </p:blipFill>
        <p:spPr>
          <a:xfrm>
            <a:off x="8237177" y="5014301"/>
            <a:ext cx="1503482" cy="1503482"/>
          </a:xfrm>
          <a:prstGeom prst="rect">
            <a:avLst/>
          </a:prstGeom>
          <a:ln w="12700">
            <a:miter lim="400000"/>
          </a:ln>
        </p:spPr>
      </p:pic>
      <p:pic>
        <p:nvPicPr>
          <p:cNvPr id="268" name="Covid game 1-16.jpg">
            <a:extLst>
              <a:ext uri="{FF2B5EF4-FFF2-40B4-BE49-F238E27FC236}">
                <a16:creationId xmlns:a16="http://schemas.microsoft.com/office/drawing/2014/main" id="{1DB27449-9674-CA48-B57A-9B168BFBE3DE}"/>
              </a:ext>
            </a:extLst>
          </p:cNvPr>
          <p:cNvPicPr>
            <a:picLocks noChangeAspect="1"/>
          </p:cNvPicPr>
          <p:nvPr/>
        </p:nvPicPr>
        <p:blipFill>
          <a:blip r:embed="rId40" cstate="email">
            <a:extLst>
              <a:ext uri="{28A0092B-C50C-407E-A947-70E740481C1C}">
                <a14:useLocalDpi xmlns:a14="http://schemas.microsoft.com/office/drawing/2010/main"/>
              </a:ext>
            </a:extLst>
          </a:blip>
          <a:srcRect/>
          <a:stretch/>
        </p:blipFill>
        <p:spPr>
          <a:xfrm>
            <a:off x="9818509" y="4988220"/>
            <a:ext cx="1503482" cy="1503482"/>
          </a:xfrm>
          <a:prstGeom prst="rect">
            <a:avLst/>
          </a:prstGeom>
          <a:ln w="12700">
            <a:miter lim="400000"/>
          </a:ln>
        </p:spPr>
      </p:pic>
      <p:pic>
        <p:nvPicPr>
          <p:cNvPr id="269" name="Covid game 1-05.jpg">
            <a:extLst>
              <a:ext uri="{FF2B5EF4-FFF2-40B4-BE49-F238E27FC236}">
                <a16:creationId xmlns:a16="http://schemas.microsoft.com/office/drawing/2014/main" id="{280F17EA-EA40-914D-9A1C-E2BBC2A39AE2}"/>
              </a:ext>
            </a:extLst>
          </p:cNvPr>
          <p:cNvPicPr>
            <a:picLocks noChangeAspect="1"/>
          </p:cNvPicPr>
          <p:nvPr/>
        </p:nvPicPr>
        <p:blipFill>
          <a:blip r:embed="rId41" cstate="email">
            <a:extLst>
              <a:ext uri="{28A0092B-C50C-407E-A947-70E740481C1C}">
                <a14:useLocalDpi xmlns:a14="http://schemas.microsoft.com/office/drawing/2010/main"/>
              </a:ext>
            </a:extLst>
          </a:blip>
          <a:srcRect/>
          <a:stretch/>
        </p:blipFill>
        <p:spPr>
          <a:xfrm>
            <a:off x="5082911" y="1853220"/>
            <a:ext cx="1503483" cy="1503483"/>
          </a:xfrm>
          <a:prstGeom prst="rect">
            <a:avLst/>
          </a:prstGeom>
          <a:ln w="12700">
            <a:miter lim="400000"/>
          </a:ln>
        </p:spPr>
      </p:pic>
      <p:pic>
        <p:nvPicPr>
          <p:cNvPr id="270" name="Covid game 1-03.jpg">
            <a:extLst>
              <a:ext uri="{FF2B5EF4-FFF2-40B4-BE49-F238E27FC236}">
                <a16:creationId xmlns:a16="http://schemas.microsoft.com/office/drawing/2014/main" id="{02752E98-A665-3F42-B2E7-867A3B3B510D}"/>
              </a:ext>
            </a:extLst>
          </p:cNvPr>
          <p:cNvPicPr>
            <a:picLocks noChangeAspect="1"/>
          </p:cNvPicPr>
          <p:nvPr/>
        </p:nvPicPr>
        <p:blipFill>
          <a:blip r:embed="rId42" cstate="email">
            <a:extLst>
              <a:ext uri="{28A0092B-C50C-407E-A947-70E740481C1C}">
                <a14:useLocalDpi xmlns:a14="http://schemas.microsoft.com/office/drawing/2010/main"/>
              </a:ext>
            </a:extLst>
          </a:blip>
          <a:srcRect/>
          <a:stretch/>
        </p:blipFill>
        <p:spPr>
          <a:xfrm>
            <a:off x="8237178" y="283000"/>
            <a:ext cx="1503482" cy="1503482"/>
          </a:xfrm>
          <a:prstGeom prst="rect">
            <a:avLst/>
          </a:prstGeom>
          <a:ln w="12700">
            <a:miter lim="400000"/>
          </a:ln>
        </p:spPr>
      </p:pic>
      <p:sp>
        <p:nvSpPr>
          <p:cNvPr id="81" name="Rectangle 1">
            <a:extLst>
              <a:ext uri="{FF2B5EF4-FFF2-40B4-BE49-F238E27FC236}">
                <a16:creationId xmlns:a16="http://schemas.microsoft.com/office/drawing/2014/main" id="{7ED5C27D-740F-3640-BAFB-A42D9954E2C6}"/>
              </a:ext>
            </a:extLst>
          </p:cNvPr>
          <p:cNvSpPr txBox="1"/>
          <p:nvPr/>
        </p:nvSpPr>
        <p:spPr>
          <a:xfrm>
            <a:off x="288284" y="2748915"/>
            <a:ext cx="3936613" cy="1015663"/>
          </a:xfrm>
          <a:prstGeom prst="rect">
            <a:avLst/>
          </a:prstGeom>
          <a:ln w="12700">
            <a:miter lim="400000"/>
          </a:ln>
          <a:extLst>
            <a:ext uri="{C572A759-6A51-4108-AA02-DFA0A04FC94B}">
              <ma14:wrappingTextBoxFlag xmlns:ma14="http://schemas.microsoft.com/office/mac/drawingml/2011/main" xmlns="" val="1"/>
            </a:ext>
          </a:extLst>
        </p:spPr>
        <p:txBody>
          <a:bodyPr lIns="22860" rIns="22860">
            <a:spAutoFit/>
          </a:bodyPr>
          <a:lstStyle/>
          <a:p>
            <a:pPr algn="ctr" defTabSz="457200" hangingPunct="0">
              <a:defRPr sz="6000" cap="all">
                <a:solidFill>
                  <a:srgbClr val="FFFFFF"/>
                </a:solidFill>
              </a:defRPr>
            </a:pPr>
            <a:r>
              <a:rPr lang="pa-IN" sz="3000" b="1" kern="0" cap="all" dirty="0">
                <a:solidFill>
                  <a:srgbClr val="FFFFFF"/>
                </a:solidFill>
                <a:latin typeface="Gill Sans"/>
                <a:sym typeface="Gill Sans"/>
              </a:rPr>
              <a:t>ਆਓ ਤੁਹਾਡੇ</a:t>
            </a:r>
            <a:endParaRPr lang="en-US" sz="3000" b="1" kern="0" cap="all" dirty="0">
              <a:solidFill>
                <a:srgbClr val="FFFFFF"/>
              </a:solidFill>
              <a:latin typeface="Gill Sans"/>
              <a:cs typeface="Gill Sans"/>
              <a:sym typeface="Gill Sans"/>
            </a:endParaRPr>
          </a:p>
          <a:p>
            <a:pPr algn="ctr" defTabSz="457200" hangingPunct="0">
              <a:defRPr sz="6000" cap="all">
                <a:solidFill>
                  <a:srgbClr val="FFFFFF"/>
                </a:solidFill>
              </a:defRPr>
            </a:pPr>
            <a:r>
              <a:rPr lang="pa-IN" sz="3000" b="1" kern="0" cap="all" dirty="0">
                <a:solidFill>
                  <a:srgbClr val="FFFFFF"/>
                </a:solidFill>
                <a:latin typeface="Gill Sans"/>
                <a:sym typeface="Gill Sans"/>
              </a:rPr>
              <a:t>ਜਵਾਬ ਸੁਣੀਏ।</a:t>
            </a:r>
            <a:endParaRPr sz="3000" kern="0" cap="all" dirty="0">
              <a:solidFill>
                <a:srgbClr val="FFFFFF"/>
              </a:solidFill>
              <a:latin typeface="Arial" panose="020B0604020202020204" pitchFamily="34" charset="0"/>
              <a:cs typeface="Arial" panose="020B0604020202020204" pitchFamily="34" charset="0"/>
              <a:sym typeface="Gill Sans"/>
            </a:endParaRPr>
          </a:p>
        </p:txBody>
      </p:sp>
    </p:spTree>
    <p:extLst>
      <p:ext uri="{BB962C8B-B14F-4D97-AF65-F5344CB8AC3E}">
        <p14:creationId xmlns:p14="http://schemas.microsoft.com/office/powerpoint/2010/main" val="179083227"/>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25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5"/>
                  </p:tgtEl>
                </p:cond>
              </p:nextCondLst>
            </p:seq>
            <p:seq concurrent="1" nextAc="seek">
              <p:cTn id="7" restart="whenNotActive" fill="hold" evtFilter="cancelBubble" nodeType="interactiveSeq">
                <p:stCondLst>
                  <p:cond evt="onClick" delay="0">
                    <p:tgtEl>
                      <p:spTgt spid="25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56"/>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4" name="bomb.wav"/>
                                        </p:tgtEl>
                                      </p:cMediaNode>
                                    </p:audio>
                                  </p:subTnLst>
                                </p:cTn>
                              </p:par>
                              <p:par>
                                <p:cTn id="12" presetID="23" presetClass="entr" presetSubtype="16" fill="hold" nodeType="withEffect">
                                  <p:stCondLst>
                                    <p:cond delay="0"/>
                                  </p:stCondLst>
                                  <p:childTnLst>
                                    <p:set>
                                      <p:cBhvr>
                                        <p:cTn id="13" dur="1" fill="hold">
                                          <p:stCondLst>
                                            <p:cond delay="0"/>
                                          </p:stCondLst>
                                        </p:cTn>
                                        <p:tgtEl>
                                          <p:spTgt spid="217"/>
                                        </p:tgtEl>
                                        <p:attrNameLst>
                                          <p:attrName>style.visibility</p:attrName>
                                        </p:attrNameLst>
                                      </p:cBhvr>
                                      <p:to>
                                        <p:strVal val="visible"/>
                                      </p:to>
                                    </p:set>
                                    <p:anim calcmode="lin" valueType="num">
                                      <p:cBhvr>
                                        <p:cTn id="14" dur="500" fill="hold"/>
                                        <p:tgtEl>
                                          <p:spTgt spid="217"/>
                                        </p:tgtEl>
                                        <p:attrNameLst>
                                          <p:attrName>ppt_w</p:attrName>
                                        </p:attrNameLst>
                                      </p:cBhvr>
                                      <p:tavLst>
                                        <p:tav tm="0">
                                          <p:val>
                                            <p:fltVal val="0"/>
                                          </p:val>
                                        </p:tav>
                                        <p:tav tm="100000">
                                          <p:val>
                                            <p:strVal val="#ppt_w"/>
                                          </p:val>
                                        </p:tav>
                                      </p:tavLst>
                                    </p:anim>
                                    <p:anim calcmode="lin" valueType="num">
                                      <p:cBhvr>
                                        <p:cTn id="15" dur="500" fill="hold"/>
                                        <p:tgtEl>
                                          <p:spTgt spid="21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56"/>
                  </p:tgtEl>
                </p:cond>
              </p:nextCondLst>
            </p:seq>
            <p:seq concurrent="1" nextAc="seek">
              <p:cTn id="16" restart="whenNotActive" fill="hold" evtFilter="cancelBubble" nodeType="interactiveSeq">
                <p:stCondLst>
                  <p:cond evt="onClick" delay="0">
                    <p:tgtEl>
                      <p:spTgt spid="257"/>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5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7"/>
                  </p:tgtEl>
                </p:cond>
              </p:nextCondLst>
            </p:seq>
            <p:seq concurrent="1" nextAc="seek">
              <p:cTn id="21" restart="whenNotActive" fill="hold" evtFilter="cancelBubble" nodeType="interactiveSeq">
                <p:stCondLst>
                  <p:cond evt="onClick" delay="0">
                    <p:tgtEl>
                      <p:spTgt spid="258"/>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258"/>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8"/>
                  </p:tgtEl>
                </p:cond>
              </p:nextCondLst>
            </p:seq>
            <p:seq concurrent="1" nextAc="seek">
              <p:cTn id="26" restart="whenNotActive" fill="hold" evtFilter="cancelBubble" nodeType="interactiveSeq">
                <p:stCondLst>
                  <p:cond evt="onClick" delay="0">
                    <p:tgtEl>
                      <p:spTgt spid="259"/>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5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bomb.wav"/>
                                        </p:tgtEl>
                                      </p:cMediaNode>
                                    </p:audio>
                                  </p:subTnLst>
                                </p:cTn>
                              </p:par>
                              <p:par>
                                <p:cTn id="31" presetID="23" presetClass="entr" presetSubtype="16" fill="hold" nodeType="withEffect">
                                  <p:stCondLst>
                                    <p:cond delay="0"/>
                                  </p:stCondLst>
                                  <p:childTnLst>
                                    <p:set>
                                      <p:cBhvr>
                                        <p:cTn id="32" dur="1" fill="hold">
                                          <p:stCondLst>
                                            <p:cond delay="0"/>
                                          </p:stCondLst>
                                        </p:cTn>
                                        <p:tgtEl>
                                          <p:spTgt spid="242"/>
                                        </p:tgtEl>
                                        <p:attrNameLst>
                                          <p:attrName>style.visibility</p:attrName>
                                        </p:attrNameLst>
                                      </p:cBhvr>
                                      <p:to>
                                        <p:strVal val="visible"/>
                                      </p:to>
                                    </p:set>
                                    <p:anim calcmode="lin" valueType="num">
                                      <p:cBhvr>
                                        <p:cTn id="33" dur="500" fill="hold"/>
                                        <p:tgtEl>
                                          <p:spTgt spid="242"/>
                                        </p:tgtEl>
                                        <p:attrNameLst>
                                          <p:attrName>ppt_w</p:attrName>
                                        </p:attrNameLst>
                                      </p:cBhvr>
                                      <p:tavLst>
                                        <p:tav tm="0">
                                          <p:val>
                                            <p:fltVal val="0"/>
                                          </p:val>
                                        </p:tav>
                                        <p:tav tm="100000">
                                          <p:val>
                                            <p:strVal val="#ppt_w"/>
                                          </p:val>
                                        </p:tav>
                                      </p:tavLst>
                                    </p:anim>
                                    <p:anim calcmode="lin" valueType="num">
                                      <p:cBhvr>
                                        <p:cTn id="34" dur="500" fill="hold"/>
                                        <p:tgtEl>
                                          <p:spTgt spid="24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59"/>
                  </p:tgtEl>
                </p:cond>
              </p:nextCondLst>
            </p:seq>
            <p:seq concurrent="1" nextAc="seek">
              <p:cTn id="35" restart="whenNotActive" fill="hold" evtFilter="cancelBubble" nodeType="interactiveSeq">
                <p:stCondLst>
                  <p:cond evt="onClick" delay="0">
                    <p:tgtEl>
                      <p:spTgt spid="260"/>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60"/>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60"/>
                  </p:tgtEl>
                </p:cond>
              </p:nextCondLst>
            </p:seq>
            <p:seq concurrent="1" nextAc="seek">
              <p:cTn id="40" restart="whenNotActive" fill="hold" evtFilter="cancelBubble" nodeType="interactiveSeq">
                <p:stCondLst>
                  <p:cond evt="onClick" delay="0">
                    <p:tgtEl>
                      <p:spTgt spid="261"/>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6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61"/>
                  </p:tgtEl>
                </p:cond>
              </p:nextCondLst>
            </p:seq>
            <p:seq concurrent="1" nextAc="seek">
              <p:cTn id="45" restart="whenNotActive" fill="hold" evtFilter="cancelBubble" nodeType="interactiveSeq">
                <p:stCondLst>
                  <p:cond evt="onClick" delay="0">
                    <p:tgtEl>
                      <p:spTgt spid="262"/>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62"/>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bomb.wav"/>
                                        </p:tgtEl>
                                      </p:cMediaNode>
                                    </p:audio>
                                  </p:subTnLst>
                                </p:cTn>
                              </p:par>
                              <p:par>
                                <p:cTn id="50" presetID="23" presetClass="entr" presetSubtype="16" fill="hold" nodeType="withEffect">
                                  <p:stCondLst>
                                    <p:cond delay="0"/>
                                  </p:stCondLst>
                                  <p:childTnLst>
                                    <p:set>
                                      <p:cBhvr>
                                        <p:cTn id="51" dur="1" fill="hold">
                                          <p:stCondLst>
                                            <p:cond delay="0"/>
                                          </p:stCondLst>
                                        </p:cTn>
                                        <p:tgtEl>
                                          <p:spTgt spid="222"/>
                                        </p:tgtEl>
                                        <p:attrNameLst>
                                          <p:attrName>style.visibility</p:attrName>
                                        </p:attrNameLst>
                                      </p:cBhvr>
                                      <p:to>
                                        <p:strVal val="visible"/>
                                      </p:to>
                                    </p:set>
                                    <p:anim calcmode="lin" valueType="num">
                                      <p:cBhvr>
                                        <p:cTn id="52" dur="500" fill="hold"/>
                                        <p:tgtEl>
                                          <p:spTgt spid="222"/>
                                        </p:tgtEl>
                                        <p:attrNameLst>
                                          <p:attrName>ppt_w</p:attrName>
                                        </p:attrNameLst>
                                      </p:cBhvr>
                                      <p:tavLst>
                                        <p:tav tm="0">
                                          <p:val>
                                            <p:fltVal val="0"/>
                                          </p:val>
                                        </p:tav>
                                        <p:tav tm="100000">
                                          <p:val>
                                            <p:strVal val="#ppt_w"/>
                                          </p:val>
                                        </p:tav>
                                      </p:tavLst>
                                    </p:anim>
                                    <p:anim calcmode="lin" valueType="num">
                                      <p:cBhvr>
                                        <p:cTn id="53" dur="500" fill="hold"/>
                                        <p:tgtEl>
                                          <p:spTgt spid="22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62"/>
                  </p:tgtEl>
                </p:cond>
              </p:nextCondLst>
            </p:seq>
            <p:seq concurrent="1" nextAc="seek">
              <p:cTn id="54" restart="whenNotActive" fill="hold" evtFilter="cancelBubble" nodeType="interactiveSeq">
                <p:stCondLst>
                  <p:cond evt="onClick" delay="0">
                    <p:tgtEl>
                      <p:spTgt spid="263"/>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6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63"/>
                  </p:tgtEl>
                </p:cond>
              </p:nextCondLst>
            </p:seq>
            <p:seq concurrent="1" nextAc="seek">
              <p:cTn id="59" restart="whenNotActive" fill="hold" evtFilter="cancelBubble" nodeType="interactiveSeq">
                <p:stCondLst>
                  <p:cond evt="onClick" delay="0">
                    <p:tgtEl>
                      <p:spTgt spid="264"/>
                    </p:tgtEl>
                  </p:cond>
                </p:stCondLst>
                <p:endSync evt="end" delay="0">
                  <p:rtn val="all"/>
                </p:endSync>
                <p:childTnLst>
                  <p:par>
                    <p:cTn id="60" fill="hold">
                      <p:stCondLst>
                        <p:cond delay="0"/>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264"/>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4" name="bomb.wav"/>
                                        </p:tgtEl>
                                      </p:cMediaNode>
                                    </p:audio>
                                  </p:subTnLst>
                                </p:cTn>
                              </p:par>
                              <p:par>
                                <p:cTn id="64" presetID="23" presetClass="entr" presetSubtype="16" fill="hold" nodeType="withEffect">
                                  <p:stCondLst>
                                    <p:cond delay="0"/>
                                  </p:stCondLst>
                                  <p:childTnLst>
                                    <p:set>
                                      <p:cBhvr>
                                        <p:cTn id="65" dur="1" fill="hold">
                                          <p:stCondLst>
                                            <p:cond delay="0"/>
                                          </p:stCondLst>
                                        </p:cTn>
                                        <p:tgtEl>
                                          <p:spTgt spid="237"/>
                                        </p:tgtEl>
                                        <p:attrNameLst>
                                          <p:attrName>style.visibility</p:attrName>
                                        </p:attrNameLst>
                                      </p:cBhvr>
                                      <p:to>
                                        <p:strVal val="visible"/>
                                      </p:to>
                                    </p:set>
                                    <p:anim calcmode="lin" valueType="num">
                                      <p:cBhvr>
                                        <p:cTn id="66" dur="500" fill="hold"/>
                                        <p:tgtEl>
                                          <p:spTgt spid="237"/>
                                        </p:tgtEl>
                                        <p:attrNameLst>
                                          <p:attrName>ppt_w</p:attrName>
                                        </p:attrNameLst>
                                      </p:cBhvr>
                                      <p:tavLst>
                                        <p:tav tm="0">
                                          <p:val>
                                            <p:fltVal val="0"/>
                                          </p:val>
                                        </p:tav>
                                        <p:tav tm="100000">
                                          <p:val>
                                            <p:strVal val="#ppt_w"/>
                                          </p:val>
                                        </p:tav>
                                      </p:tavLst>
                                    </p:anim>
                                    <p:anim calcmode="lin" valueType="num">
                                      <p:cBhvr>
                                        <p:cTn id="67" dur="500" fill="hold"/>
                                        <p:tgtEl>
                                          <p:spTgt spid="23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64"/>
                  </p:tgtEl>
                </p:cond>
              </p:nextCondLst>
            </p:seq>
            <p:seq concurrent="1" nextAc="seek">
              <p:cTn id="68" restart="whenNotActive" fill="hold" evtFilter="cancelBubble" nodeType="interactiveSeq">
                <p:stCondLst>
                  <p:cond evt="onClick" delay="0">
                    <p:tgtEl>
                      <p:spTgt spid="265"/>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65"/>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bomb.wav"/>
                                        </p:tgtEl>
                                      </p:cMediaNode>
                                    </p:audio>
                                  </p:subTnLst>
                                </p:cTn>
                              </p:par>
                              <p:par>
                                <p:cTn id="73" presetID="23" presetClass="entr" presetSubtype="16" fill="hold" nodeType="withEffect">
                                  <p:stCondLst>
                                    <p:cond delay="0"/>
                                  </p:stCondLst>
                                  <p:childTnLst>
                                    <p:set>
                                      <p:cBhvr>
                                        <p:cTn id="74" dur="1" fill="hold">
                                          <p:stCondLst>
                                            <p:cond delay="0"/>
                                          </p:stCondLst>
                                        </p:cTn>
                                        <p:tgtEl>
                                          <p:spTgt spid="232"/>
                                        </p:tgtEl>
                                        <p:attrNameLst>
                                          <p:attrName>style.visibility</p:attrName>
                                        </p:attrNameLst>
                                      </p:cBhvr>
                                      <p:to>
                                        <p:strVal val="visible"/>
                                      </p:to>
                                    </p:set>
                                    <p:anim calcmode="lin" valueType="num">
                                      <p:cBhvr>
                                        <p:cTn id="75" dur="500" fill="hold"/>
                                        <p:tgtEl>
                                          <p:spTgt spid="232"/>
                                        </p:tgtEl>
                                        <p:attrNameLst>
                                          <p:attrName>ppt_w</p:attrName>
                                        </p:attrNameLst>
                                      </p:cBhvr>
                                      <p:tavLst>
                                        <p:tav tm="0">
                                          <p:val>
                                            <p:fltVal val="0"/>
                                          </p:val>
                                        </p:tav>
                                        <p:tav tm="100000">
                                          <p:val>
                                            <p:strVal val="#ppt_w"/>
                                          </p:val>
                                        </p:tav>
                                      </p:tavLst>
                                    </p:anim>
                                    <p:anim calcmode="lin" valueType="num">
                                      <p:cBhvr>
                                        <p:cTn id="76" dur="500" fill="hold"/>
                                        <p:tgtEl>
                                          <p:spTgt spid="23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65"/>
                  </p:tgtEl>
                </p:cond>
              </p:nextCondLst>
            </p:seq>
            <p:seq concurrent="1" nextAc="seek">
              <p:cTn id="77" restart="whenNotActive" fill="hold" evtFilter="cancelBubble" nodeType="interactiveSeq">
                <p:stCondLst>
                  <p:cond evt="onClick" delay="0">
                    <p:tgtEl>
                      <p:spTgt spid="26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66"/>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66"/>
                  </p:tgtEl>
                </p:cond>
              </p:nextCondLst>
            </p:seq>
            <p:seq concurrent="1" nextAc="seek">
              <p:cTn id="82" restart="whenNotActive" fill="hold" evtFilter="cancelBubble" nodeType="interactiveSeq">
                <p:stCondLst>
                  <p:cond evt="onClick" delay="0">
                    <p:tgtEl>
                      <p:spTgt spid="267"/>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67"/>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4" name="bomb.wav"/>
                                        </p:tgtEl>
                                      </p:cMediaNode>
                                    </p:audio>
                                  </p:subTnLst>
                                </p:cTn>
                              </p:par>
                              <p:par>
                                <p:cTn id="87" presetID="23" presetClass="entr" presetSubtype="16" fill="hold" nodeType="withEffect">
                                  <p:stCondLst>
                                    <p:cond delay="0"/>
                                  </p:stCondLst>
                                  <p:childTnLst>
                                    <p:set>
                                      <p:cBhvr>
                                        <p:cTn id="88" dur="1" fill="hold">
                                          <p:stCondLst>
                                            <p:cond delay="0"/>
                                          </p:stCondLst>
                                        </p:cTn>
                                        <p:tgtEl>
                                          <p:spTgt spid="227"/>
                                        </p:tgtEl>
                                        <p:attrNameLst>
                                          <p:attrName>style.visibility</p:attrName>
                                        </p:attrNameLst>
                                      </p:cBhvr>
                                      <p:to>
                                        <p:strVal val="visible"/>
                                      </p:to>
                                    </p:set>
                                    <p:anim calcmode="lin" valueType="num">
                                      <p:cBhvr>
                                        <p:cTn id="89" dur="500" fill="hold"/>
                                        <p:tgtEl>
                                          <p:spTgt spid="227"/>
                                        </p:tgtEl>
                                        <p:attrNameLst>
                                          <p:attrName>ppt_w</p:attrName>
                                        </p:attrNameLst>
                                      </p:cBhvr>
                                      <p:tavLst>
                                        <p:tav tm="0">
                                          <p:val>
                                            <p:fltVal val="0"/>
                                          </p:val>
                                        </p:tav>
                                        <p:tav tm="100000">
                                          <p:val>
                                            <p:strVal val="#ppt_w"/>
                                          </p:val>
                                        </p:tav>
                                      </p:tavLst>
                                    </p:anim>
                                    <p:anim calcmode="lin" valueType="num">
                                      <p:cBhvr>
                                        <p:cTn id="90" dur="500" fill="hold"/>
                                        <p:tgtEl>
                                          <p:spTgt spid="22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67"/>
                  </p:tgtEl>
                </p:cond>
              </p:nextCondLst>
            </p:seq>
            <p:seq concurrent="1" nextAc="seek">
              <p:cTn id="91" restart="whenNotActive" fill="hold" evtFilter="cancelBubble" nodeType="interactiveSeq">
                <p:stCondLst>
                  <p:cond evt="onClick" delay="0">
                    <p:tgtEl>
                      <p:spTgt spid="268"/>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26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68"/>
                  </p:tgtEl>
                </p:cond>
              </p:nextCondLst>
            </p:seq>
            <p:seq concurrent="1" nextAc="seek">
              <p:cTn id="96" restart="whenNotActive" fill="hold" evtFilter="cancelBubble" nodeType="interactiveSeq">
                <p:stCondLst>
                  <p:cond evt="onClick" delay="0">
                    <p:tgtEl>
                      <p:spTgt spid="269"/>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269"/>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4" name="bomb.wav"/>
                                        </p:tgtEl>
                                      </p:cMediaNode>
                                    </p:audio>
                                  </p:subTnLst>
                                </p:cTn>
                              </p:par>
                              <p:par>
                                <p:cTn id="101" presetID="23" presetClass="entr" presetSubtype="16" fill="hold" nodeType="withEffect">
                                  <p:stCondLst>
                                    <p:cond delay="0"/>
                                  </p:stCondLst>
                                  <p:childTnLst>
                                    <p:set>
                                      <p:cBhvr>
                                        <p:cTn id="102" dur="1" fill="hold">
                                          <p:stCondLst>
                                            <p:cond delay="0"/>
                                          </p:stCondLst>
                                        </p:cTn>
                                        <p:tgtEl>
                                          <p:spTgt spid="251"/>
                                        </p:tgtEl>
                                        <p:attrNameLst>
                                          <p:attrName>style.visibility</p:attrName>
                                        </p:attrNameLst>
                                      </p:cBhvr>
                                      <p:to>
                                        <p:strVal val="visible"/>
                                      </p:to>
                                    </p:set>
                                    <p:anim calcmode="lin" valueType="num">
                                      <p:cBhvr>
                                        <p:cTn id="103" dur="500" fill="hold"/>
                                        <p:tgtEl>
                                          <p:spTgt spid="251"/>
                                        </p:tgtEl>
                                        <p:attrNameLst>
                                          <p:attrName>ppt_w</p:attrName>
                                        </p:attrNameLst>
                                      </p:cBhvr>
                                      <p:tavLst>
                                        <p:tav tm="0">
                                          <p:val>
                                            <p:fltVal val="0"/>
                                          </p:val>
                                        </p:tav>
                                        <p:tav tm="100000">
                                          <p:val>
                                            <p:strVal val="#ppt_w"/>
                                          </p:val>
                                        </p:tav>
                                      </p:tavLst>
                                    </p:anim>
                                    <p:anim calcmode="lin" valueType="num">
                                      <p:cBhvr>
                                        <p:cTn id="104" dur="500" fill="hold"/>
                                        <p:tgtEl>
                                          <p:spTgt spid="25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69"/>
                  </p:tgtEl>
                </p:cond>
              </p:nextCondLst>
            </p:seq>
            <p:seq concurrent="1" nextAc="seek">
              <p:cTn id="105" restart="whenNotActive" fill="hold" evtFilter="cancelBubble" nodeType="interactiveSeq">
                <p:stCondLst>
                  <p:cond evt="onClick" delay="0">
                    <p:tgtEl>
                      <p:spTgt spid="270"/>
                    </p:tgtEl>
                  </p:cond>
                </p:stCondLst>
                <p:endSync evt="end" delay="0">
                  <p:rtn val="all"/>
                </p:endSync>
                <p:childTnLst>
                  <p:par>
                    <p:cTn id="106" fill="hold">
                      <p:stCondLst>
                        <p:cond delay="0"/>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270"/>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4" name="bomb.wav"/>
                                        </p:tgtEl>
                                      </p:cMediaNode>
                                    </p:audio>
                                  </p:subTnLst>
                                </p:cTn>
                              </p:par>
                              <p:par>
                                <p:cTn id="110" presetID="23" presetClass="entr" presetSubtype="16" fill="hold" nodeType="withEffect">
                                  <p:stCondLst>
                                    <p:cond delay="0"/>
                                  </p:stCondLst>
                                  <p:childTnLst>
                                    <p:set>
                                      <p:cBhvr>
                                        <p:cTn id="111" dur="1" fill="hold">
                                          <p:stCondLst>
                                            <p:cond delay="0"/>
                                          </p:stCondLst>
                                        </p:cTn>
                                        <p:tgtEl>
                                          <p:spTgt spid="247"/>
                                        </p:tgtEl>
                                        <p:attrNameLst>
                                          <p:attrName>style.visibility</p:attrName>
                                        </p:attrNameLst>
                                      </p:cBhvr>
                                      <p:to>
                                        <p:strVal val="visible"/>
                                      </p:to>
                                    </p:set>
                                    <p:anim calcmode="lin" valueType="num">
                                      <p:cBhvr>
                                        <p:cTn id="112" dur="500" fill="hold"/>
                                        <p:tgtEl>
                                          <p:spTgt spid="247"/>
                                        </p:tgtEl>
                                        <p:attrNameLst>
                                          <p:attrName>ppt_w</p:attrName>
                                        </p:attrNameLst>
                                      </p:cBhvr>
                                      <p:tavLst>
                                        <p:tav tm="0">
                                          <p:val>
                                            <p:fltVal val="0"/>
                                          </p:val>
                                        </p:tav>
                                        <p:tav tm="100000">
                                          <p:val>
                                            <p:strVal val="#ppt_w"/>
                                          </p:val>
                                        </p:tav>
                                      </p:tavLst>
                                    </p:anim>
                                    <p:anim calcmode="lin" valueType="num">
                                      <p:cBhvr>
                                        <p:cTn id="113" dur="500" fill="hold"/>
                                        <p:tgtEl>
                                          <p:spTgt spid="24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70"/>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89971B7-0470-4249-B469-CB600CCDBF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7810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198D0BE-A815-9D41-86B7-BAA1A5F07D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1897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52B5219-8CD2-EE47-988C-E7328650DF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5340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DDA9C6B-B9E1-984A-A514-1F249DE07A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63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id="{E2BA71A7-13ED-734E-920C-CD8EDE2BA616}"/>
              </a:ext>
            </a:extLst>
          </p:cNvPr>
          <p:cNvGrpSpPr/>
          <p:nvPr/>
        </p:nvGrpSpPr>
        <p:grpSpPr>
          <a:xfrm>
            <a:off x="2829236" y="198414"/>
            <a:ext cx="6778857" cy="648984"/>
            <a:chOff x="0" y="0"/>
            <a:chExt cx="13557711" cy="1297966"/>
          </a:xfrm>
        </p:grpSpPr>
        <p:sp>
          <p:nvSpPr>
            <p:cNvPr id="3" name="Rounded Rectangle">
              <a:extLst>
                <a:ext uri="{FF2B5EF4-FFF2-40B4-BE49-F238E27FC236}">
                  <a16:creationId xmlns:a16="http://schemas.microsoft.com/office/drawing/2014/main" id="{2F4572F3-7AAA-D942-A3D9-D8860F97DCAD}"/>
                </a:ext>
              </a:extLst>
            </p:cNvPr>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Gill Sans SemiBold"/>
                </a:defRPr>
              </a:pPr>
              <a:endParaRPr sz="1600" kern="0" dirty="0">
                <a:solidFill>
                  <a:srgbClr val="FFFFFF"/>
                </a:solidFill>
                <a:latin typeface="Arial" panose="020B0604020202020204" pitchFamily="34" charset="0"/>
                <a:cs typeface="Arial" panose="020B0604020202020204" pitchFamily="34" charset="0"/>
                <a:sym typeface="Gill Sans SemiBold"/>
              </a:endParaRPr>
            </a:p>
          </p:txBody>
        </p:sp>
        <p:sp>
          <p:nvSpPr>
            <p:cNvPr id="4" name="WHAT ARE WE GOING TO LEARN?">
              <a:extLst>
                <a:ext uri="{FF2B5EF4-FFF2-40B4-BE49-F238E27FC236}">
                  <a16:creationId xmlns:a16="http://schemas.microsoft.com/office/drawing/2014/main" id="{E4CECD83-29C0-FB45-BE7D-D2DFD82A4421}"/>
                </a:ext>
              </a:extLst>
            </p:cNvPr>
            <p:cNvSpPr txBox="1"/>
            <p:nvPr/>
          </p:nvSpPr>
          <p:spPr>
            <a:xfrm>
              <a:off x="4015293" y="136022"/>
              <a:ext cx="5527155" cy="10259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5400" tIns="25400" rIns="25400" bIns="25400" numCol="1" anchor="ctr">
              <a:spAutoFit/>
            </a:bodyPr>
            <a:lstStyle>
              <a:lvl1pPr>
                <a:defRPr sz="5000">
                  <a:solidFill>
                    <a:srgbClr val="002135"/>
                  </a:solidFill>
                </a:defRPr>
              </a:lvl1pPr>
            </a:lstStyle>
            <a:p>
              <a:pPr algn="ctr" defTabSz="412750" hangingPunct="0"/>
              <a:r>
                <a:rPr lang="pa-IN" sz="3000" b="1" kern="0" dirty="0">
                  <a:latin typeface="Gill Sans"/>
                  <a:sym typeface="Gill Sans"/>
                </a:rPr>
                <a:t>ਕਲੰਕ ਅਤੇ ਭੇਦਭਾਵ</a:t>
              </a:r>
              <a:endParaRPr sz="3000" kern="0" dirty="0">
                <a:latin typeface="Arial" panose="020B0604020202020204" pitchFamily="34" charset="0"/>
                <a:cs typeface="Arial" panose="020B0604020202020204" pitchFamily="34" charset="0"/>
                <a:sym typeface="Gill Sans"/>
              </a:endParaRPr>
            </a:p>
          </p:txBody>
        </p:sp>
      </p:grpSp>
      <p:sp>
        <p:nvSpPr>
          <p:cNvPr id="5" name="Title 1">
            <a:extLst>
              <a:ext uri="{FF2B5EF4-FFF2-40B4-BE49-F238E27FC236}">
                <a16:creationId xmlns:a16="http://schemas.microsoft.com/office/drawing/2014/main" id="{5C41EC28-B715-E242-ACEB-EA6D47DE6F12}"/>
              </a:ext>
            </a:extLst>
          </p:cNvPr>
          <p:cNvSpPr txBox="1">
            <a:spLocks/>
          </p:cNvSpPr>
          <p:nvPr/>
        </p:nvSpPr>
        <p:spPr>
          <a:xfrm>
            <a:off x="1084521" y="828978"/>
            <a:ext cx="9920177" cy="714985"/>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pPr algn="ctr" defTabSz="412750" hangingPunct="0"/>
            <a:r>
              <a:rPr lang="pa-IN" sz="1800" b="1" kern="0" dirty="0">
                <a:solidFill>
                  <a:srgbClr val="000000"/>
                </a:solidFill>
                <a:sym typeface="Gill Sans"/>
              </a:rPr>
              <a:t>ਯਾਦ ਰੱਖੋ ਸ਼ਹਿਰੀ ਇਲਾਕੇ ਸੰਘਣੀ ਆਬਾਦੀ ਵਾਲੇ ਹੁੰਦੇ ਹਨ ਅਤੇ ਸਿਹਤ ਅਮਲੇ ਦੀ  ਸੰਖਿਆ ਸੀਮਿਤ ਹੁੰਦੀ ਹੈ। ਤੁਹਾਨੂੰ ਹਰੇਕ ਨੂੰ ਅਤੇ ਆਪਣੇ ਆਪ ਨੂੰ ਸੁਰੱਖਿਅਤ ਰੱਖਣ ਲਈ ਸਮੂਹਕ ਹਮਾਇਤ ਜੁਟਾਉਣ ਦੀ ਲੋੜ ਹੋਏਗੀ।</a:t>
            </a:r>
            <a:endParaRPr lang="en-US" sz="1800" b="1" kern="0" dirty="0">
              <a:solidFill>
                <a:srgbClr val="000000"/>
              </a:solidFill>
              <a:sym typeface="Gill Sans"/>
            </a:endParaRPr>
          </a:p>
        </p:txBody>
      </p:sp>
      <p:sp>
        <p:nvSpPr>
          <p:cNvPr id="6" name="Rounded Rectangle">
            <a:extLst>
              <a:ext uri="{FF2B5EF4-FFF2-40B4-BE49-F238E27FC236}">
                <a16:creationId xmlns:a16="http://schemas.microsoft.com/office/drawing/2014/main" id="{F6ACDCBC-202E-8349-8DE4-F5FE976DCE52}"/>
              </a:ext>
            </a:extLst>
          </p:cNvPr>
          <p:cNvSpPr/>
          <p:nvPr/>
        </p:nvSpPr>
        <p:spPr>
          <a:xfrm>
            <a:off x="1084521" y="1576253"/>
            <a:ext cx="9920177" cy="4075876"/>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285750" indent="-285750" defTabSz="412750" hangingPunct="0">
              <a:buFont typeface="Arial"/>
              <a:buChar char="•"/>
            </a:pPr>
            <a:r>
              <a:rPr lang="pa-IN" kern="0" dirty="0">
                <a:solidFill>
                  <a:srgbClr val="000000"/>
                </a:solidFill>
                <a:latin typeface="Gill Sans"/>
                <a:sym typeface="Gill Sans"/>
              </a:rPr>
              <a:t>ਕਈ ਸੋਸਾਇਟੀਆਂ ਨੇ ਨੌਕਰਾਣੀਆਂ ਅਤੇ ਦੂਜੇ ਹੈਲਪਰਸ ਨੂੰ ਆਉਣ ਤੋਂ ਮਨ੍ਹਾ ਕਰ ਦਿੱਤਾ ਹੈ। ਹਾਲਾਂਕਿ ਇਹ ਸਹੀ ਹੈ ਕਿਉਂਕਿ ਇਸ ਨਾਲ ਲੋਕ ਘਰਾਂ ਵਿੱਚ ਰਹਿਣਗੇ, ਪਰ ਇਸ ਦੂਰੀ ਦੇ ਪ੍ਰਬੰਧ ਦਾ ਤਰੀਕਾ ਕਲੰਕਿਤ ਕਰਨ ਵਾਲਾ ਹੈ। </a:t>
            </a:r>
            <a:endParaRPr lang="en-US" kern="0" dirty="0">
              <a:solidFill>
                <a:srgbClr val="000000"/>
              </a:solidFill>
              <a:latin typeface="Gill Sans"/>
              <a:cs typeface="Gill Sans"/>
              <a:sym typeface="Gill Sans"/>
            </a:endParaRPr>
          </a:p>
          <a:p>
            <a:pPr marL="285750" indent="-285750" defTabSz="412750" hangingPunct="0">
              <a:buFont typeface="Arial"/>
              <a:buChar char="•"/>
            </a:pPr>
            <a:r>
              <a:rPr lang="pa-IN" kern="0" dirty="0">
                <a:solidFill>
                  <a:srgbClr val="000000"/>
                </a:solidFill>
                <a:latin typeface="Gill Sans"/>
                <a:sym typeface="Gill Sans"/>
              </a:rPr>
              <a:t>ਉਹ ਸਾਡੇ ਕੋਲ ਇਹ ਬੀਮਾਰੀ ਲਿਆਉਣਗੇ”, ਇਹਨਾਂ ਕਰਕੇ ਰੋਗ ਫੈਲੇਗਾ, ਆਦਿ ਵਰਗੇ ਸ਼ਬਦ ਕਲੰਕਿਤ ਕਰਨ ਵਾਲੇ ਹਨ। </a:t>
            </a:r>
            <a:endParaRPr lang="en-US" kern="0" dirty="0">
              <a:solidFill>
                <a:srgbClr val="000000"/>
              </a:solidFill>
              <a:latin typeface="Gill Sans"/>
              <a:cs typeface="Gill Sans"/>
              <a:sym typeface="Gill Sans"/>
            </a:endParaRPr>
          </a:p>
          <a:p>
            <a:pPr marL="285750" indent="-285750" defTabSz="412750" hangingPunct="0">
              <a:buFont typeface="Arial"/>
              <a:buChar char="•"/>
            </a:pPr>
            <a:r>
              <a:rPr lang="pa-IN" kern="0" dirty="0">
                <a:solidFill>
                  <a:srgbClr val="000000"/>
                </a:solidFill>
                <a:latin typeface="Gill Sans"/>
                <a:sym typeface="Gill Sans"/>
              </a:rPr>
              <a:t>ਲੋਕਾਂ ਨੂੰ ਜਾਗਰੂਕ ਬਣਾਉਣ ਲਈ ਅਸਰ ਰਸੂਖ ਵਾਲੇ ਸਥਾਨਕ ਲੋਕਾਂ ਅਤੇ ਫੈਸਲਾ ਕਰਨ ਵਾਲੇ ਮੁੱਖ ਵਿਅਕਤੀਆਂ ਨਾਲ ਕੰਮ ਕਰੋ। </a:t>
            </a:r>
            <a:endParaRPr lang="en-US" kern="0" dirty="0">
              <a:solidFill>
                <a:srgbClr val="000000"/>
              </a:solidFill>
              <a:latin typeface="Gill Sans"/>
              <a:cs typeface="Gill Sans"/>
              <a:sym typeface="Gill Sans"/>
            </a:endParaRPr>
          </a:p>
          <a:p>
            <a:pPr marL="285750" indent="-285750" defTabSz="412750" hangingPunct="0">
              <a:buFont typeface="Arial"/>
              <a:buChar char="•"/>
            </a:pPr>
            <a:r>
              <a:rPr lang="pa-IN" kern="0" dirty="0">
                <a:solidFill>
                  <a:srgbClr val="000000"/>
                </a:solidFill>
                <a:latin typeface="Gill Sans"/>
                <a:sym typeface="Gill Sans"/>
              </a:rPr>
              <a:t>ਜਾਗਰੂਕ ਬਣਾਉਣ ਲਈ ਮੀਡੀਆ ਦੀ ਵਰਤੋਂ ਕਰੋ। </a:t>
            </a:r>
            <a:endParaRPr lang="en-US" kern="0" dirty="0">
              <a:solidFill>
                <a:srgbClr val="000000"/>
              </a:solidFill>
              <a:latin typeface="Gill Sans"/>
              <a:cs typeface="Gill Sans"/>
              <a:sym typeface="Gill Sans"/>
            </a:endParaRPr>
          </a:p>
          <a:p>
            <a:pPr marL="285750" indent="-285750" defTabSz="412750" hangingPunct="0">
              <a:buFont typeface="Arial"/>
              <a:buChar char="•"/>
            </a:pPr>
            <a:r>
              <a:rPr lang="pa-IN" kern="0" dirty="0">
                <a:solidFill>
                  <a:srgbClr val="000000"/>
                </a:solidFill>
                <a:latin typeface="Gill Sans"/>
                <a:sym typeface="Gill Sans"/>
              </a:rPr>
              <a:t>ਇਹ ਦਿਖਾਉਣ ਲਈ ਕਿ ਹਾਉਸਿੰਗ ਸੋਸਾਇਟੀਆਂ ਨੂੰ ਕਾਰ ਕਲੀਨਰਾਂ, ਮੇਡਸ ਵਰਗੇ ਕਮਕਾਜੀ ਵਰਗ ਨਾਲ ਭੇਦਭਾਵ ਕਿਉਂ ਨਹੀਂ ਕਰਨਾ ਚਾਹੀਦਾ ਸਰਕਾਰੀ ਆਦੇਸ਼ਾਂ ਦੀ ਵਰਤੋਂ ਕਰੋ।</a:t>
            </a:r>
            <a:endParaRPr lang="en-US" kern="0" dirty="0">
              <a:solidFill>
                <a:srgbClr val="000000"/>
              </a:solidFill>
              <a:latin typeface="Gill Sans"/>
              <a:cs typeface="Gill Sans"/>
              <a:sym typeface="Gill Sans"/>
            </a:endParaRPr>
          </a:p>
        </p:txBody>
      </p:sp>
      <p:sp>
        <p:nvSpPr>
          <p:cNvPr id="7" name="Rectangle 6">
            <a:extLst>
              <a:ext uri="{FF2B5EF4-FFF2-40B4-BE49-F238E27FC236}">
                <a16:creationId xmlns:a16="http://schemas.microsoft.com/office/drawing/2014/main" id="{C47F2036-7CE0-E94D-A4C6-E002E0662CC7}"/>
              </a:ext>
            </a:extLst>
          </p:cNvPr>
          <p:cNvSpPr/>
          <p:nvPr/>
        </p:nvSpPr>
        <p:spPr>
          <a:xfrm>
            <a:off x="1101134" y="1761707"/>
            <a:ext cx="9920176" cy="461665"/>
          </a:xfrm>
          <a:prstGeom prst="rect">
            <a:avLst/>
          </a:prstGeom>
        </p:spPr>
        <p:txBody>
          <a:bodyPr wrap="square">
            <a:spAutoFit/>
          </a:bodyPr>
          <a:lstStyle/>
          <a:p>
            <a:pPr algn="ctr" defTabSz="412750" hangingPunct="0"/>
            <a:r>
              <a:rPr lang="pa-IN" sz="2400" b="1" kern="0" dirty="0">
                <a:solidFill>
                  <a:srgbClr val="000000"/>
                </a:solidFill>
                <a:latin typeface="Gill Sans"/>
                <a:sym typeface="Gill Sans"/>
              </a:rPr>
              <a:t>ਰੈਜ਼ੀਡੈਂਟ ਵੈਲਫੇਅਰ ਅਸੋਸੀਏਸ਼ਨਸ</a:t>
            </a:r>
            <a:endParaRPr lang="en-IN" sz="2400" kern="0" dirty="0">
              <a:solidFill>
                <a:srgbClr val="000000"/>
              </a:solidFill>
              <a:latin typeface="Arial" panose="020B0604020202020204" pitchFamily="34" charset="0"/>
              <a:cs typeface="Arial" panose="020B0604020202020204" pitchFamily="34" charset="0"/>
              <a:sym typeface="Gill Sans"/>
            </a:endParaRPr>
          </a:p>
        </p:txBody>
      </p:sp>
      <p:grpSp>
        <p:nvGrpSpPr>
          <p:cNvPr id="8" name="Group">
            <a:extLst>
              <a:ext uri="{FF2B5EF4-FFF2-40B4-BE49-F238E27FC236}">
                <a16:creationId xmlns:a16="http://schemas.microsoft.com/office/drawing/2014/main" id="{6A9A393E-0A12-5240-AD67-F406A9D1FE99}"/>
              </a:ext>
            </a:extLst>
          </p:cNvPr>
          <p:cNvGrpSpPr/>
          <p:nvPr/>
        </p:nvGrpSpPr>
        <p:grpSpPr>
          <a:xfrm>
            <a:off x="11548966" y="6527999"/>
            <a:ext cx="1049435" cy="770268"/>
            <a:chOff x="0" y="2516"/>
            <a:chExt cx="2098868" cy="1540533"/>
          </a:xfrm>
        </p:grpSpPr>
        <p:sp>
          <p:nvSpPr>
            <p:cNvPr id="9" name="08">
              <a:extLst>
                <a:ext uri="{FF2B5EF4-FFF2-40B4-BE49-F238E27FC236}">
                  <a16:creationId xmlns:a16="http://schemas.microsoft.com/office/drawing/2014/main" id="{3470B9DE-11C8-5C4E-A57C-AC951F94F553}"/>
                </a:ext>
              </a:extLst>
            </p:cNvPr>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25400" tIns="25400" rIns="25400" bIns="25400" numCol="1" anchor="ctr">
              <a:spAutoFit/>
            </a:bodyPr>
            <a:lstStyle>
              <a:lvl1pPr>
                <a:defRPr b="0">
                  <a:solidFill>
                    <a:srgbClr val="FFFFFF"/>
                  </a:solidFill>
                </a:defRPr>
              </a:lvl1pPr>
            </a:lstStyle>
            <a:p>
              <a:pPr algn="ctr" defTabSz="412750" hangingPunct="0"/>
              <a:r>
                <a:rPr lang="en-US" sz="1500" kern="0" dirty="0">
                  <a:latin typeface="Arial" panose="020B0604020202020204" pitchFamily="34" charset="0"/>
                  <a:cs typeface="Arial" panose="020B0604020202020204" pitchFamily="34" charset="0"/>
                  <a:sym typeface="Gill Sans"/>
                </a:rPr>
                <a:t>45</a:t>
              </a:r>
              <a:endParaRPr sz="1500" kern="0" dirty="0">
                <a:latin typeface="Arial" panose="020B0604020202020204" pitchFamily="34" charset="0"/>
                <a:cs typeface="Arial" panose="020B0604020202020204" pitchFamily="34" charset="0"/>
                <a:sym typeface="Gill Sans"/>
              </a:endParaRPr>
            </a:p>
          </p:txBody>
        </p:sp>
        <p:pic>
          <p:nvPicPr>
            <p:cNvPr id="10" name="Image" descr="Image">
              <a:extLst>
                <a:ext uri="{FF2B5EF4-FFF2-40B4-BE49-F238E27FC236}">
                  <a16:creationId xmlns:a16="http://schemas.microsoft.com/office/drawing/2014/main" id="{B6CFDCB4-076F-EC43-AA3E-E57C8B98BB14}"/>
                </a:ext>
              </a:extLst>
            </p:cNvPr>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11" name="Group">
            <a:extLst>
              <a:ext uri="{FF2B5EF4-FFF2-40B4-BE49-F238E27FC236}">
                <a16:creationId xmlns:a16="http://schemas.microsoft.com/office/drawing/2014/main" id="{24203980-B2CD-5048-8907-4B2815534ABE}"/>
              </a:ext>
            </a:extLst>
          </p:cNvPr>
          <p:cNvGrpSpPr/>
          <p:nvPr/>
        </p:nvGrpSpPr>
        <p:grpSpPr>
          <a:xfrm>
            <a:off x="150005" y="6157650"/>
            <a:ext cx="2300605" cy="497884"/>
            <a:chOff x="0" y="0"/>
            <a:chExt cx="4601208" cy="995765"/>
          </a:xfrm>
        </p:grpSpPr>
        <p:pic>
          <p:nvPicPr>
            <p:cNvPr id="12" name="Picture 3" descr="Picture 3">
              <a:extLst>
                <a:ext uri="{FF2B5EF4-FFF2-40B4-BE49-F238E27FC236}">
                  <a16:creationId xmlns:a16="http://schemas.microsoft.com/office/drawing/2014/main" id="{3DDE1D53-7700-4448-B8A2-431A4341611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3" name="Picture 5" descr="Picture 5">
              <a:extLst>
                <a:ext uri="{FF2B5EF4-FFF2-40B4-BE49-F238E27FC236}">
                  <a16:creationId xmlns:a16="http://schemas.microsoft.com/office/drawing/2014/main" id="{5D05270E-190F-1542-B6F7-68D7A9975F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4" name="Line">
              <a:extLst>
                <a:ext uri="{FF2B5EF4-FFF2-40B4-BE49-F238E27FC236}">
                  <a16:creationId xmlns:a16="http://schemas.microsoft.com/office/drawing/2014/main" id="{73133A41-18FF-3F49-8C46-196E882D8460}"/>
                </a:ext>
              </a:extLst>
            </p:cNvPr>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Gill Sans SemiBold"/>
                </a:defRPr>
              </a:pPr>
              <a:endParaRPr sz="1600" kern="0" dirty="0">
                <a:solidFill>
                  <a:srgbClr val="FFFFFF"/>
                </a:solidFill>
                <a:latin typeface="Arial" panose="020B0604020202020204" pitchFamily="34" charset="0"/>
                <a:cs typeface="Arial" panose="020B0604020202020204" pitchFamily="34" charset="0"/>
                <a:sym typeface="Gill Sans SemiBold"/>
              </a:endParaRPr>
            </a:p>
          </p:txBody>
        </p:sp>
        <p:sp>
          <p:nvSpPr>
            <p:cNvPr id="15" name="Line">
              <a:extLst>
                <a:ext uri="{FF2B5EF4-FFF2-40B4-BE49-F238E27FC236}">
                  <a16:creationId xmlns:a16="http://schemas.microsoft.com/office/drawing/2014/main" id="{8270CD9E-F9BB-304F-917C-C8CB159F28BE}"/>
                </a:ext>
              </a:extLst>
            </p:cNvPr>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Gill Sans SemiBold"/>
                </a:defRPr>
              </a:pPr>
              <a:endParaRPr sz="1600" kern="0" dirty="0">
                <a:solidFill>
                  <a:srgbClr val="FFFFFF"/>
                </a:solidFill>
                <a:latin typeface="Arial" panose="020B0604020202020204" pitchFamily="34" charset="0"/>
                <a:cs typeface="Arial" panose="020B0604020202020204" pitchFamily="34" charset="0"/>
                <a:sym typeface="Gill Sans SemiBold"/>
              </a:endParaRPr>
            </a:p>
          </p:txBody>
        </p:sp>
        <p:pic>
          <p:nvPicPr>
            <p:cNvPr id="16" name="ministry-and-health-family-welfare.png" descr="ministry-and-health-family-welfare.png">
              <a:extLst>
                <a:ext uri="{FF2B5EF4-FFF2-40B4-BE49-F238E27FC236}">
                  <a16:creationId xmlns:a16="http://schemas.microsoft.com/office/drawing/2014/main" id="{C549F95A-4486-914F-8529-281B26FEC7F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Tree>
    <p:extLst>
      <p:ext uri="{BB962C8B-B14F-4D97-AF65-F5344CB8AC3E}">
        <p14:creationId xmlns:p14="http://schemas.microsoft.com/office/powerpoint/2010/main" val="19275973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roup"/>
          <p:cNvGrpSpPr/>
          <p:nvPr/>
        </p:nvGrpSpPr>
        <p:grpSpPr>
          <a:xfrm>
            <a:off x="150005" y="6157650"/>
            <a:ext cx="2300605" cy="497884"/>
            <a:chOff x="0" y="0"/>
            <a:chExt cx="4601208" cy="995765"/>
          </a:xfrm>
        </p:grpSpPr>
        <p:pic>
          <p:nvPicPr>
            <p:cNvPr id="22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2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2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Gill Sans SemiBold"/>
                </a:defRPr>
              </a:pPr>
              <a:endParaRPr sz="1600" kern="0" dirty="0">
                <a:solidFill>
                  <a:srgbClr val="FFFFFF"/>
                </a:solidFill>
                <a:latin typeface="Arial" panose="020B0604020202020204" pitchFamily="34" charset="0"/>
                <a:cs typeface="Arial" panose="020B0604020202020204" pitchFamily="34" charset="0"/>
                <a:sym typeface="Gill Sans SemiBold"/>
              </a:endParaRPr>
            </a:p>
          </p:txBody>
        </p:sp>
        <p:sp>
          <p:nvSpPr>
            <p:cNvPr id="22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Gill Sans SemiBold"/>
                </a:defRPr>
              </a:pPr>
              <a:endParaRPr sz="1600" kern="0" dirty="0">
                <a:solidFill>
                  <a:srgbClr val="FFFFFF"/>
                </a:solidFill>
                <a:latin typeface="Arial" panose="020B0604020202020204" pitchFamily="34" charset="0"/>
                <a:cs typeface="Arial" panose="020B0604020202020204" pitchFamily="34" charset="0"/>
                <a:sym typeface="Gill Sans SemiBold"/>
              </a:endParaRPr>
            </a:p>
          </p:txBody>
        </p:sp>
        <p:pic>
          <p:nvPicPr>
            <p:cNvPr id="22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31" name="Group"/>
          <p:cNvGrpSpPr/>
          <p:nvPr/>
        </p:nvGrpSpPr>
        <p:grpSpPr>
          <a:xfrm>
            <a:off x="11548966" y="6527999"/>
            <a:ext cx="1049435" cy="770268"/>
            <a:chOff x="0" y="2516"/>
            <a:chExt cx="2098868" cy="1540533"/>
          </a:xfrm>
        </p:grpSpPr>
        <p:sp>
          <p:nvSpPr>
            <p:cNvPr id="229" name="05"/>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25400" tIns="25400" rIns="25400" bIns="25400" numCol="1" anchor="ctr">
              <a:spAutoFit/>
            </a:bodyPr>
            <a:lstStyle>
              <a:lvl1pPr>
                <a:defRPr b="0">
                  <a:solidFill>
                    <a:srgbClr val="FFFFFF"/>
                  </a:solidFill>
                </a:defRPr>
              </a:lvl1pPr>
            </a:lstStyle>
            <a:p>
              <a:pPr algn="ctr" defTabSz="412750" hangingPunct="0"/>
              <a:r>
                <a:rPr sz="1500" kern="0" dirty="0">
                  <a:latin typeface="Arial" panose="020B0604020202020204" pitchFamily="34" charset="0"/>
                  <a:cs typeface="Arial" panose="020B0604020202020204" pitchFamily="34" charset="0"/>
                  <a:sym typeface="Gill Sans"/>
                </a:rPr>
                <a:t>05</a:t>
              </a:r>
            </a:p>
          </p:txBody>
        </p:sp>
        <p:pic>
          <p:nvPicPr>
            <p:cNvPr id="230"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35" name="Group"/>
          <p:cNvGrpSpPr/>
          <p:nvPr/>
        </p:nvGrpSpPr>
        <p:grpSpPr>
          <a:xfrm>
            <a:off x="513215" y="1985921"/>
            <a:ext cx="4108043" cy="1698767"/>
            <a:chOff x="0" y="0"/>
            <a:chExt cx="8216084" cy="3397532"/>
          </a:xfrm>
        </p:grpSpPr>
        <p:pic>
          <p:nvPicPr>
            <p:cNvPr id="232"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67852"/>
              <a:ext cx="2900076" cy="2829680"/>
            </a:xfrm>
            <a:prstGeom prst="rect">
              <a:avLst/>
            </a:prstGeom>
            <a:ln w="12700" cap="flat">
              <a:noFill/>
              <a:miter lim="400000"/>
            </a:ln>
            <a:effectLst>
              <a:outerShdw dist="25400" dir="5400000" rotWithShape="0">
                <a:srgbClr val="000000"/>
              </a:outerShdw>
            </a:effectLst>
          </p:spPr>
        </p:pic>
        <p:sp>
          <p:nvSpPr>
            <p:cNvPr id="233" name="Rounded Rectangle"/>
            <p:cNvSpPr/>
            <p:nvPr/>
          </p:nvSpPr>
          <p:spPr>
            <a:xfrm>
              <a:off x="80052" y="0"/>
              <a:ext cx="8136032" cy="1993397"/>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lgn="ctr" defTabSz="412750" hangingPunct="0">
                <a:defRPr sz="3200">
                  <a:solidFill>
                    <a:srgbClr val="FFFFFF"/>
                  </a:solidFill>
                </a:defRPr>
              </a:pPr>
              <a:endParaRPr sz="1600" kern="0" dirty="0">
                <a:solidFill>
                  <a:srgbClr val="FFFFFF"/>
                </a:solidFill>
                <a:latin typeface="Arial" panose="020B0604020202020204" pitchFamily="34" charset="0"/>
                <a:cs typeface="Arial" panose="020B0604020202020204" pitchFamily="34" charset="0"/>
                <a:sym typeface="Gill Sans"/>
              </a:endParaRPr>
            </a:p>
          </p:txBody>
        </p:sp>
        <p:sp>
          <p:nvSpPr>
            <p:cNvPr id="234" name="COVID-19 is…"/>
            <p:cNvSpPr txBox="1"/>
            <p:nvPr/>
          </p:nvSpPr>
          <p:spPr>
            <a:xfrm>
              <a:off x="1721122" y="348998"/>
              <a:ext cx="4853893" cy="12721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5400" tIns="25400" rIns="25400" bIns="25400" numCol="1" anchor="t">
              <a:spAutoFit/>
            </a:bodyPr>
            <a:lstStyle/>
            <a:p>
              <a:pPr algn="ctr" defTabSz="457200" hangingPunct="0">
                <a:spcBef>
                  <a:spcPts val="300"/>
                </a:spcBef>
                <a:defRPr sz="3800" cap="all">
                  <a:solidFill>
                    <a:srgbClr val="002135"/>
                  </a:solidFill>
                </a:defRPr>
              </a:pPr>
              <a:r>
                <a:rPr lang="pa-IN" sz="1900" b="1" kern="0" cap="all" dirty="0">
                  <a:solidFill>
                    <a:srgbClr val="002135"/>
                  </a:solidFill>
                  <a:latin typeface="Gill Sans"/>
                  <a:sym typeface="Gill Sans"/>
                </a:rPr>
                <a:t>ਕੋਵਿਡ-19 ਕੋਰੋਨਾ ਵਾਇਰਸ</a:t>
              </a:r>
              <a:br>
                <a:rPr lang="en-US" sz="1900" b="1" kern="0" cap="all" dirty="0">
                  <a:solidFill>
                    <a:srgbClr val="002135"/>
                  </a:solidFill>
                  <a:latin typeface="Gill Sans"/>
                  <a:cs typeface="Gill Sans"/>
                  <a:sym typeface="Gill Sans"/>
                </a:rPr>
              </a:br>
              <a:r>
                <a:rPr lang="pa-IN" sz="1900" b="1" kern="0" cap="all" dirty="0">
                  <a:solidFill>
                    <a:srgbClr val="002135"/>
                  </a:solidFill>
                  <a:latin typeface="Gill Sans"/>
                  <a:sym typeface="Gill Sans"/>
                </a:rPr>
                <a:t>ਰੋਗ-2019 ਹੈ। </a:t>
              </a:r>
              <a:endParaRPr sz="1900" kern="0" cap="all" dirty="0">
                <a:solidFill>
                  <a:srgbClr val="002135"/>
                </a:solidFill>
                <a:latin typeface="Arial" panose="020B0604020202020204" pitchFamily="34" charset="0"/>
                <a:cs typeface="Arial" panose="020B0604020202020204" pitchFamily="34" charset="0"/>
                <a:sym typeface="Gill Sans"/>
              </a:endParaRPr>
            </a:p>
          </p:txBody>
        </p:sp>
      </p:grpSp>
      <p:grpSp>
        <p:nvGrpSpPr>
          <p:cNvPr id="239" name="Group"/>
          <p:cNvGrpSpPr/>
          <p:nvPr/>
        </p:nvGrpSpPr>
        <p:grpSpPr>
          <a:xfrm>
            <a:off x="696489" y="3869799"/>
            <a:ext cx="3896382" cy="1510537"/>
            <a:chOff x="0" y="0"/>
            <a:chExt cx="7792762" cy="3021073"/>
          </a:xfrm>
        </p:grpSpPr>
        <p:pic>
          <p:nvPicPr>
            <p:cNvPr id="236"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92685" y="0"/>
              <a:ext cx="2900077" cy="2829679"/>
            </a:xfrm>
            <a:prstGeom prst="rect">
              <a:avLst/>
            </a:prstGeom>
            <a:ln w="12700" cap="flat">
              <a:noFill/>
              <a:miter lim="400000"/>
            </a:ln>
            <a:effectLst>
              <a:outerShdw dist="25400" dir="5400000" rotWithShape="0">
                <a:srgbClr val="000000"/>
              </a:outerShdw>
            </a:effectLst>
          </p:spPr>
        </p:pic>
        <p:sp>
          <p:nvSpPr>
            <p:cNvPr id="237" name="Rounded Rectangle"/>
            <p:cNvSpPr/>
            <p:nvPr/>
          </p:nvSpPr>
          <p:spPr>
            <a:xfrm>
              <a:off x="0" y="1027675"/>
              <a:ext cx="7773690" cy="1993398"/>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lgn="ctr" defTabSz="412750" hangingPunct="0">
                <a:defRPr sz="3200">
                  <a:solidFill>
                    <a:srgbClr val="FFFFFF"/>
                  </a:solidFill>
                </a:defRPr>
              </a:pPr>
              <a:endParaRPr sz="1600" kern="0" dirty="0">
                <a:solidFill>
                  <a:srgbClr val="FFFFFF"/>
                </a:solidFill>
                <a:latin typeface="Arial" panose="020B0604020202020204" pitchFamily="34" charset="0"/>
                <a:cs typeface="Arial" panose="020B0604020202020204" pitchFamily="34" charset="0"/>
                <a:sym typeface="Gill Sans"/>
              </a:endParaRPr>
            </a:p>
          </p:txBody>
        </p:sp>
        <p:sp>
          <p:nvSpPr>
            <p:cNvPr id="238" name="It is caused by a Coronavirus…"/>
            <p:cNvSpPr txBox="1"/>
            <p:nvPr/>
          </p:nvSpPr>
          <p:spPr>
            <a:xfrm>
              <a:off x="89806" y="1094662"/>
              <a:ext cx="7383430" cy="18569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5400" tIns="25400" rIns="25400" bIns="25400" numCol="1" anchor="t">
              <a:spAutoFit/>
            </a:bodyPr>
            <a:lstStyle/>
            <a:p>
              <a:pPr algn="ctr" defTabSz="457200" hangingPunct="0">
                <a:spcBef>
                  <a:spcPts val="300"/>
                </a:spcBef>
                <a:defRPr sz="3800" cap="all">
                  <a:solidFill>
                    <a:srgbClr val="002135"/>
                  </a:solidFill>
                </a:defRPr>
              </a:pPr>
              <a:r>
                <a:rPr lang="pa-IN" sz="1900" b="1" kern="0" cap="all" dirty="0">
                  <a:solidFill>
                    <a:srgbClr val="002135"/>
                  </a:solidFill>
                  <a:latin typeface="Gill Sans"/>
                  <a:sym typeface="Gill Sans"/>
                </a:rPr>
                <a:t>ਇਹ ਐਸਏਆਰਐਸ-ਸੀਓਵੀ-2</a:t>
              </a:r>
              <a:br>
                <a:rPr lang="en-US" sz="1900" b="1" kern="0" cap="all" dirty="0">
                  <a:solidFill>
                    <a:srgbClr val="002135"/>
                  </a:solidFill>
                  <a:latin typeface="Gill Sans"/>
                  <a:cs typeface="Gill Sans"/>
                  <a:sym typeface="Gill Sans"/>
                </a:rPr>
              </a:br>
              <a:r>
                <a:rPr lang="pa-IN" sz="1900" b="1" kern="0" cap="all" dirty="0">
                  <a:solidFill>
                    <a:srgbClr val="002135"/>
                  </a:solidFill>
                  <a:latin typeface="Gill Sans"/>
                  <a:sym typeface="Gill Sans"/>
                </a:rPr>
                <a:t>(</a:t>
              </a:r>
              <a:r>
                <a:rPr lang="en-US" sz="1900" b="1" kern="0" cap="all" dirty="0">
                  <a:solidFill>
                    <a:srgbClr val="002135"/>
                  </a:solidFill>
                  <a:latin typeface="Gill Sans"/>
                  <a:cs typeface="Gill Sans"/>
                  <a:sym typeface="Gill Sans"/>
                </a:rPr>
                <a:t>SARS-CoV-2</a:t>
              </a:r>
              <a:r>
                <a:rPr lang="pa-IN" sz="1900" b="1" kern="0" cap="all" dirty="0">
                  <a:solidFill>
                    <a:srgbClr val="002135"/>
                  </a:solidFill>
                  <a:latin typeface="Gill Sans"/>
                  <a:sym typeface="Gill Sans"/>
                </a:rPr>
                <a:t>)</a:t>
              </a:r>
              <a:br>
                <a:rPr lang="en-US" sz="1900" b="1" kern="0" cap="all" dirty="0">
                  <a:solidFill>
                    <a:srgbClr val="002135"/>
                  </a:solidFill>
                  <a:latin typeface="Gill Sans"/>
                  <a:cs typeface="Gill Sans"/>
                  <a:sym typeface="Gill Sans"/>
                </a:rPr>
              </a:br>
              <a:r>
                <a:rPr lang="pa-IN" sz="1900" b="1" kern="0" cap="all" dirty="0">
                  <a:solidFill>
                    <a:srgbClr val="002135"/>
                  </a:solidFill>
                  <a:latin typeface="Gill Sans"/>
                  <a:sym typeface="Gill Sans"/>
                </a:rPr>
                <a:t>ਨਾਂਅ ਦੇ ਕੋਰੋਨਾ ਵਾਇਰਸ ਕਾਰਨ ਹੁੰਦਾ ਹੈ। </a:t>
              </a:r>
              <a:endParaRPr sz="1900" kern="0" cap="all" dirty="0">
                <a:solidFill>
                  <a:srgbClr val="002135"/>
                </a:solidFill>
                <a:latin typeface="Arial" panose="020B0604020202020204" pitchFamily="34" charset="0"/>
                <a:cs typeface="Arial" panose="020B0604020202020204" pitchFamily="34" charset="0"/>
                <a:sym typeface="Gill Sans"/>
              </a:endParaRPr>
            </a:p>
          </p:txBody>
        </p:sp>
      </p:grpSp>
      <p:grpSp>
        <p:nvGrpSpPr>
          <p:cNvPr id="245" name="Group"/>
          <p:cNvGrpSpPr/>
          <p:nvPr/>
        </p:nvGrpSpPr>
        <p:grpSpPr>
          <a:xfrm>
            <a:off x="6600137" y="1781410"/>
            <a:ext cx="5073341" cy="1405723"/>
            <a:chOff x="0" y="0"/>
            <a:chExt cx="10146680" cy="2811443"/>
          </a:xfrm>
          <a:solidFill>
            <a:srgbClr val="C9EBFF"/>
          </a:solidFill>
        </p:grpSpPr>
        <p:sp>
          <p:nvSpPr>
            <p:cNvPr id="240" name="Rounded Rectangle"/>
            <p:cNvSpPr/>
            <p:nvPr/>
          </p:nvSpPr>
          <p:spPr>
            <a:xfrm>
              <a:off x="0" y="0"/>
              <a:ext cx="10146680" cy="2811443"/>
            </a:xfrm>
            <a:prstGeom prst="roundRect">
              <a:avLst>
                <a:gd name="adj" fmla="val 8491"/>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lgn="ctr" defTabSz="412750" hangingPunct="0">
                <a:defRPr sz="3200">
                  <a:solidFill>
                    <a:srgbClr val="228B22"/>
                  </a:solidFill>
                </a:defRPr>
              </a:pPr>
              <a:endParaRPr sz="1600" kern="0" dirty="0">
                <a:solidFill>
                  <a:sysClr val="windowText" lastClr="000000"/>
                </a:solidFill>
                <a:latin typeface="Arial" panose="020B0604020202020204" pitchFamily="34" charset="0"/>
                <a:cs typeface="Arial" panose="020B0604020202020204" pitchFamily="34" charset="0"/>
                <a:sym typeface="Gill Sans"/>
              </a:endParaRPr>
            </a:p>
          </p:txBody>
        </p:sp>
        <p:sp>
          <p:nvSpPr>
            <p:cNvPr id="241" name="The symptoms of COVID-19 are Cough,…"/>
            <p:cNvSpPr txBox="1"/>
            <p:nvPr/>
          </p:nvSpPr>
          <p:spPr>
            <a:xfrm>
              <a:off x="4755223" y="676725"/>
              <a:ext cx="5152051" cy="1518362"/>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none" lIns="25400" tIns="25400" rIns="25400" bIns="25400" numCol="1" anchor="ctr">
              <a:spAutoFit/>
            </a:bodyPr>
            <a:lstStyle/>
            <a:p>
              <a:pPr defTabSz="457200" hangingPunct="0">
                <a:lnSpc>
                  <a:spcPct val="150000"/>
                </a:lnSpc>
                <a:spcBef>
                  <a:spcPts val="300"/>
                </a:spcBef>
                <a:defRPr sz="2700" b="0" cap="all">
                  <a:solidFill>
                    <a:srgbClr val="FFFFFF"/>
                  </a:solidFill>
                </a:defRPr>
              </a:pPr>
              <a:r>
                <a:rPr lang="pa-IN" sz="1600" kern="0" cap="all" dirty="0">
                  <a:solidFill>
                    <a:srgbClr val="00144D"/>
                  </a:solidFill>
                  <a:latin typeface="Gill Sans"/>
                  <a:sym typeface="Gill Sans"/>
                </a:rPr>
                <a:t>ਬੁਖਾਰ, ਖਾਂਸੀ ਅਤੇ ਸਾਹ ਲੈਣ ਵਿੱਚ</a:t>
              </a:r>
              <a:br>
                <a:rPr lang="en-US" sz="1600" kern="0" cap="all" dirty="0">
                  <a:solidFill>
                    <a:srgbClr val="00144D"/>
                  </a:solidFill>
                  <a:latin typeface="Gill Sans"/>
                  <a:cs typeface="Gill Sans"/>
                  <a:sym typeface="Gill Sans"/>
                </a:rPr>
              </a:br>
              <a:r>
                <a:rPr lang="pa-IN" sz="1600" kern="0" cap="all" dirty="0">
                  <a:solidFill>
                    <a:srgbClr val="00144D"/>
                  </a:solidFill>
                  <a:latin typeface="Gill Sans"/>
                  <a:sym typeface="Gill Sans"/>
                </a:rPr>
                <a:t>ਤਕਲੀਫ਼ ਕੋਵਿਡ-19 ਦੇ ਲੱਛਣ ਹਨ। </a:t>
              </a:r>
              <a:endParaRPr lang="en-IN" sz="1600" kern="0" cap="all" dirty="0">
                <a:solidFill>
                  <a:srgbClr val="00144D"/>
                </a:solidFill>
                <a:latin typeface="Arial" panose="020B0604020202020204" pitchFamily="34" charset="0"/>
                <a:cs typeface="Arial" panose="020B0604020202020204" pitchFamily="34" charset="0"/>
                <a:sym typeface="Gill Sans"/>
              </a:endParaRPr>
            </a:p>
          </p:txBody>
        </p:sp>
        <p:pic>
          <p:nvPicPr>
            <p:cNvPr id="242" name="Image" descr="Image"/>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75427" y="641141"/>
              <a:ext cx="1236022" cy="1529080"/>
            </a:xfrm>
            <a:prstGeom prst="rect">
              <a:avLst/>
            </a:prstGeom>
            <a:grpFill/>
            <a:ln w="12700" cap="flat">
              <a:noFill/>
              <a:miter lim="400000"/>
            </a:ln>
            <a:effectLst/>
          </p:spPr>
        </p:pic>
        <p:pic>
          <p:nvPicPr>
            <p:cNvPr id="243" name="Image" descr="Image"/>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921392" y="680035"/>
              <a:ext cx="1241741" cy="1451381"/>
            </a:xfrm>
            <a:prstGeom prst="rect">
              <a:avLst/>
            </a:prstGeom>
            <a:grpFill/>
            <a:ln w="12700" cap="flat">
              <a:noFill/>
              <a:miter lim="400000"/>
            </a:ln>
            <a:effectLst/>
          </p:spPr>
        </p:pic>
        <p:pic>
          <p:nvPicPr>
            <p:cNvPr id="244" name="Image" descr="Image"/>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473310" y="644316"/>
              <a:ext cx="1289798" cy="1522892"/>
            </a:xfrm>
            <a:prstGeom prst="rect">
              <a:avLst/>
            </a:prstGeom>
            <a:grpFill/>
            <a:ln w="12700" cap="flat">
              <a:noFill/>
              <a:miter lim="400000"/>
            </a:ln>
            <a:effectLst/>
          </p:spPr>
        </p:pic>
      </p:grpSp>
      <p:grpSp>
        <p:nvGrpSpPr>
          <p:cNvPr id="249" name="Group"/>
          <p:cNvGrpSpPr/>
          <p:nvPr/>
        </p:nvGrpSpPr>
        <p:grpSpPr>
          <a:xfrm>
            <a:off x="6594828" y="3559007"/>
            <a:ext cx="5073328" cy="2404472"/>
            <a:chOff x="0" y="0"/>
            <a:chExt cx="10146653" cy="4808942"/>
          </a:xfrm>
          <a:solidFill>
            <a:srgbClr val="C9EBFF"/>
          </a:solidFill>
        </p:grpSpPr>
        <p:sp>
          <p:nvSpPr>
            <p:cNvPr id="246" name="Rounded Rectangle"/>
            <p:cNvSpPr/>
            <p:nvPr/>
          </p:nvSpPr>
          <p:spPr>
            <a:xfrm>
              <a:off x="0" y="0"/>
              <a:ext cx="10146653" cy="4808942"/>
            </a:xfrm>
            <a:prstGeom prst="roundRect">
              <a:avLst>
                <a:gd name="adj" fmla="val 5884"/>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lgn="ctr" defTabSz="412750" hangingPunct="0">
                <a:defRPr sz="3200">
                  <a:solidFill>
                    <a:srgbClr val="FFFFFF"/>
                  </a:solidFill>
                </a:defRPr>
              </a:pPr>
              <a:endParaRPr sz="1600" kern="0" dirty="0">
                <a:solidFill>
                  <a:sysClr val="windowText" lastClr="000000"/>
                </a:solidFill>
                <a:latin typeface="Arial" panose="020B0604020202020204" pitchFamily="34" charset="0"/>
                <a:cs typeface="Arial" panose="020B0604020202020204" pitchFamily="34" charset="0"/>
                <a:sym typeface="Gill Sans"/>
              </a:endParaRPr>
            </a:p>
          </p:txBody>
        </p:sp>
        <p:sp>
          <p:nvSpPr>
            <p:cNvPr id="247" name="If you have these or you are a contact of a…"/>
            <p:cNvSpPr txBox="1"/>
            <p:nvPr/>
          </p:nvSpPr>
          <p:spPr>
            <a:xfrm>
              <a:off x="216708" y="137456"/>
              <a:ext cx="8605635" cy="44730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t">
              <a:spAutoFit/>
            </a:bodyPr>
            <a:lstStyle/>
            <a:p>
              <a:pPr defTabSz="457200" hangingPunct="0">
                <a:lnSpc>
                  <a:spcPct val="150000"/>
                </a:lnSpc>
                <a:spcBef>
                  <a:spcPts val="300"/>
                </a:spcBef>
                <a:defRPr sz="2400" b="0" cap="all">
                  <a:solidFill>
                    <a:srgbClr val="FFFFFF"/>
                  </a:solidFill>
                </a:defRPr>
              </a:pPr>
              <a:r>
                <a:rPr lang="pa-IN" sz="1600" kern="0" cap="all" dirty="0">
                  <a:solidFill>
                    <a:srgbClr val="00144D"/>
                  </a:solidFill>
                  <a:latin typeface="Gill Sans"/>
                  <a:sym typeface="Gill Sans"/>
                </a:rPr>
                <a:t>ਜੇ ਤੁਹਾਨੂੰ ਇਹ ਲੱਛਣ ਹਨ ਅਤੇ ਤੁਸੀਂ   ਲੈਬਾਰਟਰੀ ਵਿੱਚ ਪੁਸ਼ਟੀ ਹੋਏ ਪਾਜ਼ੀਟਿਵ ਕੇਸ ਦੇ ਸੰਪਰਕ ਹੋ ਤਾਂ ਫ਼ੌਰਨ ਰਾਜ ਹੈਲਪਲਾਈਨ ਨੰਬਰ ਜਾਂ ਸਿਹਤ ਅਤੇ ਪਰਿਵਾਰ</a:t>
              </a:r>
              <a:r>
                <a:rPr lang="en-US" sz="1600" kern="0" cap="all" dirty="0">
                  <a:solidFill>
                    <a:srgbClr val="00144D"/>
                  </a:solidFill>
                  <a:latin typeface="Gill Sans"/>
                  <a:cs typeface="Gill Sans"/>
                  <a:sym typeface="Gill Sans"/>
                </a:rPr>
                <a:t>        </a:t>
              </a:r>
              <a:r>
                <a:rPr lang="pa-IN" sz="1600" kern="0" cap="all" dirty="0">
                  <a:solidFill>
                    <a:srgbClr val="00144D"/>
                  </a:solidFill>
                  <a:latin typeface="Gill Sans"/>
                  <a:sym typeface="Gill Sans"/>
                </a:rPr>
                <a:t> ਕਲਿਆਣ ਮੰਤਰਾਲੇ, ਭਾਰਤ ਸਰਕਾਰ ਦੇ  24</a:t>
              </a:r>
              <a:r>
                <a:rPr lang="en-US" sz="1600" kern="0" cap="all" dirty="0">
                  <a:solidFill>
                    <a:srgbClr val="00144D"/>
                  </a:solidFill>
                  <a:latin typeface="Gill Sans"/>
                  <a:cs typeface="Gill Sans"/>
                  <a:sym typeface="Gill Sans"/>
                </a:rPr>
                <a:t>x7 </a:t>
              </a:r>
              <a:r>
                <a:rPr lang="pa-IN" sz="1600" kern="0" cap="all" dirty="0">
                  <a:solidFill>
                    <a:srgbClr val="00144D"/>
                  </a:solidFill>
                  <a:latin typeface="Gill Sans"/>
                  <a:sym typeface="Gill Sans"/>
                </a:rPr>
                <a:t>ਹੈਲਪਲਾਈਨ ਜਾਂ </a:t>
              </a:r>
              <a:r>
                <a:rPr lang="en-IN" sz="1600" kern="0" cap="all" dirty="0">
                  <a:solidFill>
                    <a:srgbClr val="00144D"/>
                  </a:solidFill>
                  <a:latin typeface="Gill Sans"/>
                  <a:cs typeface="Gill Sans"/>
                  <a:sym typeface="Gill Sans"/>
                </a:rPr>
                <a:t>011-2397 8046,</a:t>
              </a:r>
              <a:br>
                <a:rPr lang="en-IN" sz="1600" kern="0" cap="all" dirty="0">
                  <a:solidFill>
                    <a:srgbClr val="00144D"/>
                  </a:solidFill>
                  <a:latin typeface="Gill Sans"/>
                  <a:cs typeface="Gill Sans"/>
                  <a:sym typeface="Gill Sans"/>
                </a:rPr>
              </a:br>
              <a:r>
                <a:rPr lang="en-IN" sz="1600" kern="0" cap="all" dirty="0">
                  <a:solidFill>
                    <a:srgbClr val="00144D"/>
                  </a:solidFill>
                  <a:latin typeface="Gill Sans"/>
                  <a:cs typeface="Gill Sans"/>
                  <a:sym typeface="Gill Sans"/>
                </a:rPr>
                <a:t>1075 </a:t>
              </a:r>
              <a:r>
                <a:rPr lang="pa-IN" sz="1600" kern="0" cap="all" dirty="0">
                  <a:solidFill>
                    <a:srgbClr val="00144D"/>
                  </a:solidFill>
                  <a:latin typeface="Gill Sans"/>
                  <a:sym typeface="Gill Sans"/>
                </a:rPr>
                <a:t>ਆਪਣੇ ਆਸ਼ਾ/ਏਐਨਐਮ ਨੂੰ ਕਾੱਲ ਕਰੋ। </a:t>
              </a:r>
              <a:endParaRPr lang="en-IN" sz="1600" kern="0" cap="all" dirty="0">
                <a:solidFill>
                  <a:srgbClr val="00144D"/>
                </a:solidFill>
                <a:latin typeface="Arial" panose="020B0604020202020204" pitchFamily="34" charset="0"/>
                <a:cs typeface="Arial" panose="020B0604020202020204" pitchFamily="34" charset="0"/>
                <a:sym typeface="Gill Sans"/>
              </a:endParaRPr>
            </a:p>
          </p:txBody>
        </p:sp>
        <p:pic>
          <p:nvPicPr>
            <p:cNvPr id="248" name="Image" descr="Image"/>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flipH="1">
              <a:off x="7974598" y="65416"/>
              <a:ext cx="2128904" cy="2911941"/>
            </a:xfrm>
            <a:prstGeom prst="rect">
              <a:avLst/>
            </a:prstGeom>
            <a:grpFill/>
            <a:ln w="12700" cap="flat">
              <a:noFill/>
              <a:miter lim="400000"/>
            </a:ln>
            <a:effectLst/>
          </p:spPr>
        </p:pic>
      </p:grpSp>
      <p:grpSp>
        <p:nvGrpSpPr>
          <p:cNvPr id="252" name="Group"/>
          <p:cNvGrpSpPr/>
          <p:nvPr/>
        </p:nvGrpSpPr>
        <p:grpSpPr>
          <a:xfrm>
            <a:off x="278057" y="327401"/>
            <a:ext cx="4443154" cy="945775"/>
            <a:chOff x="0" y="0"/>
            <a:chExt cx="8886305" cy="1891548"/>
          </a:xfrm>
        </p:grpSpPr>
        <p:sp>
          <p:nvSpPr>
            <p:cNvPr id="250" name="Rounded Rectangle"/>
            <p:cNvSpPr/>
            <p:nvPr/>
          </p:nvSpPr>
          <p:spPr>
            <a:xfrm>
              <a:off x="0" y="0"/>
              <a:ext cx="8886305" cy="1891548"/>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Gill Sans SemiBold"/>
                </a:defRPr>
              </a:pPr>
              <a:endParaRPr sz="1600" kern="0" dirty="0">
                <a:solidFill>
                  <a:srgbClr val="FFFFFF"/>
                </a:solidFill>
                <a:latin typeface="Arial" panose="020B0604020202020204" pitchFamily="34" charset="0"/>
                <a:cs typeface="Arial" panose="020B0604020202020204" pitchFamily="34" charset="0"/>
                <a:sym typeface="Gill Sans SemiBold"/>
              </a:endParaRPr>
            </a:p>
          </p:txBody>
        </p:sp>
        <p:sp>
          <p:nvSpPr>
            <p:cNvPr id="251" name="WHAT ARE WE GOING TO LEARN?"/>
            <p:cNvSpPr txBox="1"/>
            <p:nvPr/>
          </p:nvSpPr>
          <p:spPr>
            <a:xfrm>
              <a:off x="375138" y="509757"/>
              <a:ext cx="8136031" cy="8720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defRPr sz="5000">
                  <a:solidFill>
                    <a:srgbClr val="002135"/>
                  </a:solidFill>
                </a:defRPr>
              </a:lvl1pPr>
            </a:lstStyle>
            <a:p>
              <a:pPr algn="ctr" defTabSz="412750" hangingPunct="0"/>
              <a:r>
                <a:rPr lang="pa-IN" sz="2500" b="1" kern="0" dirty="0">
                  <a:latin typeface="Gill Sans"/>
                  <a:sym typeface="Gill Sans"/>
                </a:rPr>
                <a:t>ਆਓ ਕੋਵਿਡ-19 ਬਾਰੇ ਸਮਝੀਏ</a:t>
              </a:r>
              <a:endParaRPr sz="2500" kern="0" dirty="0">
                <a:latin typeface="Arial" panose="020B0604020202020204" pitchFamily="34" charset="0"/>
                <a:cs typeface="Arial" panose="020B0604020202020204" pitchFamily="34" charset="0"/>
                <a:sym typeface="Gill Sans"/>
              </a:endParaRPr>
            </a:p>
          </p:txBody>
        </p:sp>
      </p:grpSp>
      <p:grpSp>
        <p:nvGrpSpPr>
          <p:cNvPr id="255" name="Group"/>
          <p:cNvGrpSpPr/>
          <p:nvPr/>
        </p:nvGrpSpPr>
        <p:grpSpPr>
          <a:xfrm>
            <a:off x="7399944" y="226144"/>
            <a:ext cx="3298493" cy="1148288"/>
            <a:chOff x="0" y="0"/>
            <a:chExt cx="6596985" cy="2296573"/>
          </a:xfrm>
        </p:grpSpPr>
        <p:sp>
          <p:nvSpPr>
            <p:cNvPr id="253" name="Rounded Rectangle"/>
            <p:cNvSpPr/>
            <p:nvPr/>
          </p:nvSpPr>
          <p:spPr>
            <a:xfrm>
              <a:off x="0" y="0"/>
              <a:ext cx="6596985" cy="2296573"/>
            </a:xfrm>
            <a:prstGeom prst="roundRect">
              <a:avLst>
                <a:gd name="adj" fmla="val 8295"/>
              </a:avLst>
            </a:prstGeom>
            <a:solidFill>
              <a:srgbClr val="FFFFFF"/>
            </a:solidFill>
            <a:ln w="12700" cap="flat">
              <a:solidFill>
                <a:srgbClr val="055FB8"/>
              </a:solidFill>
              <a:prstDash val="solid"/>
              <a:miter lim="400000"/>
            </a:ln>
            <a:effectLst/>
          </p:spPr>
          <p:txBody>
            <a:bodyPr wrap="square" lIns="0" tIns="0" rIns="0" bIns="0" numCol="1" anchor="ctr">
              <a:noAutofit/>
            </a:bodyPr>
            <a:lstStyle/>
            <a:p>
              <a:pPr algn="ctr" defTabSz="412750" hangingPunct="0">
                <a:defRPr sz="3200">
                  <a:solidFill>
                    <a:srgbClr val="00A2FF">
                      <a:hueOff val="114395"/>
                      <a:lumOff val="-24975"/>
                    </a:srgbClr>
                  </a:solidFill>
                </a:defRPr>
              </a:pPr>
              <a:endParaRPr sz="1600" kern="0" dirty="0">
                <a:solidFill>
                  <a:srgbClr val="00A2FF">
                    <a:hueOff val="114395"/>
                    <a:lumOff val="-24975"/>
                  </a:srgbClr>
                </a:solidFill>
                <a:latin typeface="Arial" panose="020B0604020202020204" pitchFamily="34" charset="0"/>
                <a:cs typeface="Arial" panose="020B0604020202020204" pitchFamily="34" charset="0"/>
                <a:sym typeface="Gill Sans"/>
              </a:endParaRPr>
            </a:p>
          </p:txBody>
        </p:sp>
        <p:sp>
          <p:nvSpPr>
            <p:cNvPr id="254" name="WHAT ARE WE GOING TO LEARN?"/>
            <p:cNvSpPr txBox="1"/>
            <p:nvPr/>
          </p:nvSpPr>
          <p:spPr>
            <a:xfrm>
              <a:off x="1470338" y="481439"/>
              <a:ext cx="3533019" cy="13336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5400" tIns="25400" rIns="25400" bIns="25400" numCol="1" anchor="ctr">
              <a:spAutoFit/>
            </a:bodyPr>
            <a:lstStyle/>
            <a:p>
              <a:pPr algn="ctr" defTabSz="412750" hangingPunct="0">
                <a:defRPr sz="4000">
                  <a:solidFill>
                    <a:srgbClr val="002135"/>
                  </a:solidFill>
                </a:defRPr>
              </a:pPr>
              <a:r>
                <a:rPr lang="pa-IN" sz="2000" b="1" kern="0" dirty="0">
                  <a:solidFill>
                    <a:srgbClr val="002135"/>
                  </a:solidFill>
                  <a:latin typeface="Gill Sans"/>
                  <a:sym typeface="Gill Sans"/>
                </a:rPr>
                <a:t>ਕੋਵਿਡ-19 ਦੇ ਆਮ</a:t>
              </a:r>
              <a:br>
                <a:rPr lang="en-US" sz="2000" b="1" kern="0" dirty="0">
                  <a:solidFill>
                    <a:srgbClr val="002135"/>
                  </a:solidFill>
                  <a:latin typeface="Gill Sans"/>
                  <a:cs typeface="Gill Sans"/>
                  <a:sym typeface="Gill Sans"/>
                </a:rPr>
              </a:br>
              <a:r>
                <a:rPr lang="pa-IN" sz="2000" b="1" kern="0" dirty="0">
                  <a:solidFill>
                    <a:srgbClr val="002135"/>
                  </a:solidFill>
                  <a:latin typeface="Gill Sans"/>
                  <a:sym typeface="Gill Sans"/>
                </a:rPr>
                <a:t>ਲੱਛਣ ਕੀ ਹਨ। </a:t>
              </a:r>
              <a:endParaRPr sz="2000" kern="0" dirty="0">
                <a:solidFill>
                  <a:srgbClr val="002135"/>
                </a:solidFill>
                <a:latin typeface="Arial" panose="020B0604020202020204" pitchFamily="34" charset="0"/>
                <a:cs typeface="Arial" panose="020B0604020202020204" pitchFamily="34" charset="0"/>
                <a:sym typeface="Gill Sans"/>
              </a:endParaRPr>
            </a:p>
          </p:txBody>
        </p:sp>
      </p:grpSp>
      <p:sp>
        <p:nvSpPr>
          <p:cNvPr id="256" name="Line"/>
          <p:cNvSpPr/>
          <p:nvPr/>
        </p:nvSpPr>
        <p:spPr>
          <a:xfrm flipV="1">
            <a:off x="6183617" y="1262569"/>
            <a:ext cx="1" cy="4226323"/>
          </a:xfrm>
          <a:prstGeom prst="line">
            <a:avLst/>
          </a:prstGeom>
          <a:ln w="25400">
            <a:solidFill>
              <a:srgbClr val="FFFFFF"/>
            </a:solidFill>
            <a:miter lim="400000"/>
          </a:ln>
        </p:spPr>
        <p:txBody>
          <a:bodyPr lIns="0" tIns="0" rIns="0" bIns="0" anchor="ctr"/>
          <a:lstStyle/>
          <a:p>
            <a:pPr algn="ctr" defTabSz="412750" hangingPunct="0">
              <a:defRPr sz="3200" b="0">
                <a:solidFill>
                  <a:srgbClr val="FFFFFF"/>
                </a:solidFill>
                <a:latin typeface="+mn-lt"/>
                <a:ea typeface="+mn-ea"/>
                <a:cs typeface="+mn-cs"/>
                <a:sym typeface="Gill Sans SemiBold"/>
              </a:defRPr>
            </a:pPr>
            <a:endParaRPr sz="1600" kern="0" dirty="0">
              <a:solidFill>
                <a:srgbClr val="FFFFFF"/>
              </a:solidFill>
              <a:latin typeface="Arial" panose="020B0604020202020204" pitchFamily="34" charset="0"/>
              <a:cs typeface="Arial" panose="020B0604020202020204" pitchFamily="34" charset="0"/>
              <a:sym typeface="Gill Sans SemiBold"/>
            </a:endParaRPr>
          </a:p>
        </p:txBody>
      </p:sp>
    </p:spTree>
    <p:extLst>
      <p:ext uri="{BB962C8B-B14F-4D97-AF65-F5344CB8AC3E}">
        <p14:creationId xmlns:p14="http://schemas.microsoft.com/office/powerpoint/2010/main" val="7063093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4F1DCED-5360-0E40-A444-6AA6C75169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5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27252A-AA43-BC48-B67C-C1EF5E6D79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28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3755EE3-571D-1043-8CD1-CD09AB0C4C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336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3F1B54A-5385-6846-A9EB-952BAE43A3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4920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2181</Words>
  <Application>Microsoft Macintosh PowerPoint</Application>
  <PresentationFormat>Widescreen</PresentationFormat>
  <Paragraphs>82</Paragraphs>
  <Slides>45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Arial Narrow</vt:lpstr>
      <vt:lpstr>Calibri</vt:lpstr>
      <vt:lpstr>Calibri Light</vt:lpstr>
      <vt:lpstr>Gill Sans</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Shikhar Khandelwal</dc:creator>
  <cp:lastModifiedBy>Shikhar Khandelwal</cp:lastModifiedBy>
  <cp:revision>4</cp:revision>
  <dcterms:created xsi:type="dcterms:W3CDTF">2020-03-31T05:59:24Z</dcterms:created>
  <dcterms:modified xsi:type="dcterms:W3CDTF">2020-03-31T13:53:50Z</dcterms:modified>
</cp:coreProperties>
</file>